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313" r:id="rId2"/>
    <p:sldId id="318" r:id="rId3"/>
    <p:sldId id="314" r:id="rId4"/>
    <p:sldId id="360" r:id="rId5"/>
    <p:sldId id="357" r:id="rId6"/>
    <p:sldId id="358" r:id="rId7"/>
    <p:sldId id="359" r:id="rId8"/>
    <p:sldId id="320" r:id="rId9"/>
    <p:sldId id="321" r:id="rId10"/>
    <p:sldId id="356" r:id="rId11"/>
    <p:sldId id="322" r:id="rId12"/>
    <p:sldId id="346" r:id="rId13"/>
    <p:sldId id="347" r:id="rId14"/>
    <p:sldId id="348" r:id="rId15"/>
    <p:sldId id="323" r:id="rId16"/>
    <p:sldId id="324" r:id="rId17"/>
    <p:sldId id="350" r:id="rId18"/>
    <p:sldId id="319" r:id="rId19"/>
    <p:sldId id="325" r:id="rId20"/>
    <p:sldId id="354" r:id="rId21"/>
    <p:sldId id="327" r:id="rId22"/>
    <p:sldId id="328" r:id="rId23"/>
    <p:sldId id="329" r:id="rId24"/>
    <p:sldId id="330" r:id="rId25"/>
    <p:sldId id="351" r:id="rId26"/>
    <p:sldId id="331" r:id="rId27"/>
    <p:sldId id="352" r:id="rId28"/>
    <p:sldId id="332" r:id="rId29"/>
    <p:sldId id="333" r:id="rId30"/>
    <p:sldId id="334" r:id="rId31"/>
    <p:sldId id="349" r:id="rId32"/>
    <p:sldId id="336" r:id="rId33"/>
    <p:sldId id="337" r:id="rId34"/>
    <p:sldId id="338" r:id="rId35"/>
    <p:sldId id="341" r:id="rId36"/>
    <p:sldId id="317" r:id="rId37"/>
    <p:sldId id="342" r:id="rId38"/>
    <p:sldId id="343" r:id="rId39"/>
    <p:sldId id="353" r:id="rId40"/>
    <p:sldId id="344" r:id="rId41"/>
    <p:sldId id="345" r:id="rId42"/>
    <p:sldId id="315" r:id="rId43"/>
    <p:sldId id="355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26DC02-43A8-704B-B61E-CDD840613808}" v="63" dt="2020-02-19T01:34:25.7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/>
    <p:restoredTop sz="94704"/>
  </p:normalViewPr>
  <p:slideViewPr>
    <p:cSldViewPr snapToGrid="0" snapToObjects="1">
      <p:cViewPr varScale="1">
        <p:scale>
          <a:sx n="164" d="100"/>
          <a:sy n="164" d="100"/>
        </p:scale>
        <p:origin x="17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jon Miller" userId="c575fe5cddd8b8cf" providerId="LiveId" clId="{4126DC02-43A8-704B-B61E-CDD840613808}"/>
    <pc:docChg chg="undo custSel addSld delSld modSld sldOrd">
      <pc:chgData name="Michaeljon Miller" userId="c575fe5cddd8b8cf" providerId="LiveId" clId="{4126DC02-43A8-704B-B61E-CDD840613808}" dt="2020-02-19T01:38:59.404" v="2191" actId="313"/>
      <pc:docMkLst>
        <pc:docMk/>
      </pc:docMkLst>
      <pc:sldChg chg="modSp new ord">
        <pc:chgData name="Michaeljon Miller" userId="c575fe5cddd8b8cf" providerId="LiveId" clId="{4126DC02-43A8-704B-B61E-CDD840613808}" dt="2020-02-19T01:36:21.961" v="2189" actId="2046"/>
        <pc:sldMkLst>
          <pc:docMk/>
          <pc:sldMk cId="3957219473" sldId="314"/>
        </pc:sldMkLst>
        <pc:spChg chg="mod">
          <ac:chgData name="Michaeljon Miller" userId="c575fe5cddd8b8cf" providerId="LiveId" clId="{4126DC02-43A8-704B-B61E-CDD840613808}" dt="2020-02-14T03:33:05.372" v="18" actId="20577"/>
          <ac:spMkLst>
            <pc:docMk/>
            <pc:sldMk cId="3957219473" sldId="314"/>
            <ac:spMk id="2" creationId="{3AB18ABA-25A3-9349-9BDC-91479A0AC451}"/>
          </ac:spMkLst>
        </pc:spChg>
        <pc:spChg chg="mod">
          <ac:chgData name="Michaeljon Miller" userId="c575fe5cddd8b8cf" providerId="LiveId" clId="{4126DC02-43A8-704B-B61E-CDD840613808}" dt="2020-02-14T03:33:34.937" v="85" actId="114"/>
          <ac:spMkLst>
            <pc:docMk/>
            <pc:sldMk cId="3957219473" sldId="314"/>
            <ac:spMk id="3" creationId="{3944636F-D821-B24B-862A-CFB1B914AA7C}"/>
          </ac:spMkLst>
        </pc:spChg>
      </pc:sldChg>
      <pc:sldChg chg="modSp add del">
        <pc:chgData name="Michaeljon Miller" userId="c575fe5cddd8b8cf" providerId="LiveId" clId="{4126DC02-43A8-704B-B61E-CDD840613808}" dt="2020-02-16T15:43:55.732" v="1442" actId="2696"/>
        <pc:sldMkLst>
          <pc:docMk/>
          <pc:sldMk cId="3048665898" sldId="315"/>
        </pc:sldMkLst>
        <pc:spChg chg="mod">
          <ac:chgData name="Michaeljon Miller" userId="c575fe5cddd8b8cf" providerId="LiveId" clId="{4126DC02-43A8-704B-B61E-CDD840613808}" dt="2020-02-14T03:34:07.120" v="156" actId="20577"/>
          <ac:spMkLst>
            <pc:docMk/>
            <pc:sldMk cId="3048665898" sldId="315"/>
            <ac:spMk id="3" creationId="{3944636F-D821-B24B-862A-CFB1B914AA7C}"/>
          </ac:spMkLst>
        </pc:spChg>
      </pc:sldChg>
      <pc:sldChg chg="add">
        <pc:chgData name="Michaeljon Miller" userId="c575fe5cddd8b8cf" providerId="LiveId" clId="{4126DC02-43A8-704B-B61E-CDD840613808}" dt="2020-02-16T15:43:59.925" v="1443"/>
        <pc:sldMkLst>
          <pc:docMk/>
          <pc:sldMk cId="3946340425" sldId="315"/>
        </pc:sldMkLst>
      </pc:sldChg>
      <pc:sldChg chg="add del">
        <pc:chgData name="Michaeljon Miller" userId="c575fe5cddd8b8cf" providerId="LiveId" clId="{4126DC02-43A8-704B-B61E-CDD840613808}" dt="2020-02-14T03:34:31.587" v="159" actId="2696"/>
        <pc:sldMkLst>
          <pc:docMk/>
          <pc:sldMk cId="1422561981" sldId="316"/>
        </pc:sldMkLst>
      </pc:sldChg>
      <pc:sldChg chg="add">
        <pc:chgData name="Michaeljon Miller" userId="c575fe5cddd8b8cf" providerId="LiveId" clId="{4126DC02-43A8-704B-B61E-CDD840613808}" dt="2020-02-16T15:43:48.816" v="1441"/>
        <pc:sldMkLst>
          <pc:docMk/>
          <pc:sldMk cId="3365914339" sldId="317"/>
        </pc:sldMkLst>
      </pc:sldChg>
      <pc:sldChg chg="modSp add del">
        <pc:chgData name="Michaeljon Miller" userId="c575fe5cddd8b8cf" providerId="LiveId" clId="{4126DC02-43A8-704B-B61E-CDD840613808}" dt="2020-02-16T15:43:42.884" v="1440" actId="2696"/>
        <pc:sldMkLst>
          <pc:docMk/>
          <pc:sldMk cId="3775854427" sldId="317"/>
        </pc:sldMkLst>
        <pc:spChg chg="mod">
          <ac:chgData name="Michaeljon Miller" userId="c575fe5cddd8b8cf" providerId="LiveId" clId="{4126DC02-43A8-704B-B61E-CDD840613808}" dt="2020-02-14T03:34:47.654" v="238" actId="20577"/>
          <ac:spMkLst>
            <pc:docMk/>
            <pc:sldMk cId="3775854427" sldId="317"/>
            <ac:spMk id="3" creationId="{3944636F-D821-B24B-862A-CFB1B914AA7C}"/>
          </ac:spMkLst>
        </pc:spChg>
      </pc:sldChg>
      <pc:sldChg chg="modSp new">
        <pc:chgData name="Michaeljon Miller" userId="c575fe5cddd8b8cf" providerId="LiveId" clId="{4126DC02-43A8-704B-B61E-CDD840613808}" dt="2020-02-19T01:11:04.250" v="2039" actId="20577"/>
        <pc:sldMkLst>
          <pc:docMk/>
          <pc:sldMk cId="2864450052" sldId="318"/>
        </pc:sldMkLst>
        <pc:spChg chg="mod">
          <ac:chgData name="Michaeljon Miller" userId="c575fe5cddd8b8cf" providerId="LiveId" clId="{4126DC02-43A8-704B-B61E-CDD840613808}" dt="2020-02-14T03:36:37.041" v="256" actId="20577"/>
          <ac:spMkLst>
            <pc:docMk/>
            <pc:sldMk cId="2864450052" sldId="318"/>
            <ac:spMk id="2" creationId="{09BA6DCA-7E6E-6B4E-93A7-CC52CBC07A9F}"/>
          </ac:spMkLst>
        </pc:spChg>
        <pc:spChg chg="mod">
          <ac:chgData name="Michaeljon Miller" userId="c575fe5cddd8b8cf" providerId="LiveId" clId="{4126DC02-43A8-704B-B61E-CDD840613808}" dt="2020-02-19T01:11:04.250" v="2039" actId="20577"/>
          <ac:spMkLst>
            <pc:docMk/>
            <pc:sldMk cId="2864450052" sldId="318"/>
            <ac:spMk id="3" creationId="{ED3F1A01-A298-6F4B-A131-00F3104D92BF}"/>
          </ac:spMkLst>
        </pc:spChg>
      </pc:sldChg>
      <pc:sldChg chg="addSp delSp modSp new ord">
        <pc:chgData name="Michaeljon Miller" userId="c575fe5cddd8b8cf" providerId="LiveId" clId="{4126DC02-43A8-704B-B61E-CDD840613808}" dt="2020-02-15T17:49:17.407" v="970"/>
        <pc:sldMkLst>
          <pc:docMk/>
          <pc:sldMk cId="3099374724" sldId="319"/>
        </pc:sldMkLst>
        <pc:spChg chg="mod">
          <ac:chgData name="Michaeljon Miller" userId="c575fe5cddd8b8cf" providerId="LiveId" clId="{4126DC02-43A8-704B-B61E-CDD840613808}" dt="2020-02-14T03:38:59.572" v="420" actId="20577"/>
          <ac:spMkLst>
            <pc:docMk/>
            <pc:sldMk cId="3099374724" sldId="319"/>
            <ac:spMk id="2" creationId="{0801FFCF-4A91-C84C-AE53-BB5C79AF99DE}"/>
          </ac:spMkLst>
        </pc:spChg>
        <pc:spChg chg="del">
          <ac:chgData name="Michaeljon Miller" userId="c575fe5cddd8b8cf" providerId="LiveId" clId="{4126DC02-43A8-704B-B61E-CDD840613808}" dt="2020-02-15T17:49:17.407" v="970"/>
          <ac:spMkLst>
            <pc:docMk/>
            <pc:sldMk cId="3099374724" sldId="319"/>
            <ac:spMk id="3" creationId="{64031D18-4C7A-544E-A2A3-29A47207748A}"/>
          </ac:spMkLst>
        </pc:spChg>
        <pc:picChg chg="add mod">
          <ac:chgData name="Michaeljon Miller" userId="c575fe5cddd8b8cf" providerId="LiveId" clId="{4126DC02-43A8-704B-B61E-CDD840613808}" dt="2020-02-15T17:49:17.407" v="970"/>
          <ac:picMkLst>
            <pc:docMk/>
            <pc:sldMk cId="3099374724" sldId="319"/>
            <ac:picMk id="5" creationId="{ECA7B5EA-6664-E94D-A606-9C7761264288}"/>
          </ac:picMkLst>
        </pc:picChg>
      </pc:sldChg>
      <pc:sldChg chg="addSp delSp modSp new mod modClrScheme chgLayout">
        <pc:chgData name="Michaeljon Miller" userId="c575fe5cddd8b8cf" providerId="LiveId" clId="{4126DC02-43A8-704B-B61E-CDD840613808}" dt="2020-02-14T03:37:33.217" v="314" actId="20577"/>
        <pc:sldMkLst>
          <pc:docMk/>
          <pc:sldMk cId="3443303643" sldId="320"/>
        </pc:sldMkLst>
        <pc:spChg chg="del mod ord">
          <ac:chgData name="Michaeljon Miller" userId="c575fe5cddd8b8cf" providerId="LiveId" clId="{4126DC02-43A8-704B-B61E-CDD840613808}" dt="2020-02-14T03:37:19.879" v="274" actId="700"/>
          <ac:spMkLst>
            <pc:docMk/>
            <pc:sldMk cId="3443303643" sldId="320"/>
            <ac:spMk id="2" creationId="{B62B0135-A086-8E4A-8B49-85F9BE049D9F}"/>
          </ac:spMkLst>
        </pc:spChg>
        <pc:spChg chg="del mod ord">
          <ac:chgData name="Michaeljon Miller" userId="c575fe5cddd8b8cf" providerId="LiveId" clId="{4126DC02-43A8-704B-B61E-CDD840613808}" dt="2020-02-14T03:37:19.879" v="274" actId="700"/>
          <ac:spMkLst>
            <pc:docMk/>
            <pc:sldMk cId="3443303643" sldId="320"/>
            <ac:spMk id="3" creationId="{09E80605-99FB-0341-B558-45289EE69580}"/>
          </ac:spMkLst>
        </pc:spChg>
        <pc:spChg chg="add mod ord">
          <ac:chgData name="Michaeljon Miller" userId="c575fe5cddd8b8cf" providerId="LiveId" clId="{4126DC02-43A8-704B-B61E-CDD840613808}" dt="2020-02-14T03:37:25.475" v="287" actId="20577"/>
          <ac:spMkLst>
            <pc:docMk/>
            <pc:sldMk cId="3443303643" sldId="320"/>
            <ac:spMk id="4" creationId="{DEB2290D-A970-194D-8E0C-3F33EC01FB5A}"/>
          </ac:spMkLst>
        </pc:spChg>
        <pc:spChg chg="add mod ord">
          <ac:chgData name="Michaeljon Miller" userId="c575fe5cddd8b8cf" providerId="LiveId" clId="{4126DC02-43A8-704B-B61E-CDD840613808}" dt="2020-02-14T03:37:33.217" v="314" actId="20577"/>
          <ac:spMkLst>
            <pc:docMk/>
            <pc:sldMk cId="3443303643" sldId="320"/>
            <ac:spMk id="5" creationId="{98CA8BCE-D011-2C42-B28E-F2AA5671C6F5}"/>
          </ac:spMkLst>
        </pc:spChg>
      </pc:sldChg>
      <pc:sldChg chg="addSp delSp modSp new mod modClrScheme chgLayout">
        <pc:chgData name="Michaeljon Miller" userId="c575fe5cddd8b8cf" providerId="LiveId" clId="{4126DC02-43A8-704B-B61E-CDD840613808}" dt="2020-02-15T17:48:37.350" v="967"/>
        <pc:sldMkLst>
          <pc:docMk/>
          <pc:sldMk cId="1862028362" sldId="321"/>
        </pc:sldMkLst>
        <pc:spChg chg="del mod ord">
          <ac:chgData name="Michaeljon Miller" userId="c575fe5cddd8b8cf" providerId="LiveId" clId="{4126DC02-43A8-704B-B61E-CDD840613808}" dt="2020-02-14T03:38:03.971" v="316" actId="700"/>
          <ac:spMkLst>
            <pc:docMk/>
            <pc:sldMk cId="1862028362" sldId="321"/>
            <ac:spMk id="2" creationId="{FAC38948-15B8-824B-9DCB-38965F0A2936}"/>
          </ac:spMkLst>
        </pc:spChg>
        <pc:spChg chg="del mod ord">
          <ac:chgData name="Michaeljon Miller" userId="c575fe5cddd8b8cf" providerId="LiveId" clId="{4126DC02-43A8-704B-B61E-CDD840613808}" dt="2020-02-14T03:38:03.971" v="316" actId="700"/>
          <ac:spMkLst>
            <pc:docMk/>
            <pc:sldMk cId="1862028362" sldId="321"/>
            <ac:spMk id="3" creationId="{18BA4EDF-8F8D-6541-A8DC-ED964F584F4C}"/>
          </ac:spMkLst>
        </pc:spChg>
        <pc:spChg chg="add mod ord">
          <ac:chgData name="Michaeljon Miller" userId="c575fe5cddd8b8cf" providerId="LiveId" clId="{4126DC02-43A8-704B-B61E-CDD840613808}" dt="2020-02-14T03:38:06.671" v="321" actId="20577"/>
          <ac:spMkLst>
            <pc:docMk/>
            <pc:sldMk cId="1862028362" sldId="321"/>
            <ac:spMk id="4" creationId="{5C40C45D-1983-0647-B6EF-74C6CA758097}"/>
          </ac:spMkLst>
        </pc:spChg>
        <pc:spChg chg="add del mod ord">
          <ac:chgData name="Michaeljon Miller" userId="c575fe5cddd8b8cf" providerId="LiveId" clId="{4126DC02-43A8-704B-B61E-CDD840613808}" dt="2020-02-15T17:48:37.350" v="967"/>
          <ac:spMkLst>
            <pc:docMk/>
            <pc:sldMk cId="1862028362" sldId="321"/>
            <ac:spMk id="5" creationId="{4C78EF56-E908-3D43-9F8A-A03F2DA50B8E}"/>
          </ac:spMkLst>
        </pc:spChg>
        <pc:picChg chg="add mod">
          <ac:chgData name="Michaeljon Miller" userId="c575fe5cddd8b8cf" providerId="LiveId" clId="{4126DC02-43A8-704B-B61E-CDD840613808}" dt="2020-02-15T17:48:37.350" v="967"/>
          <ac:picMkLst>
            <pc:docMk/>
            <pc:sldMk cId="1862028362" sldId="321"/>
            <ac:picMk id="3" creationId="{7E3221E0-C99D-784C-9537-0472B844BBD2}"/>
          </ac:picMkLst>
        </pc:picChg>
      </pc:sldChg>
      <pc:sldChg chg="addSp delSp modSp new">
        <pc:chgData name="Michaeljon Miller" userId="c575fe5cddd8b8cf" providerId="LiveId" clId="{4126DC02-43A8-704B-B61E-CDD840613808}" dt="2020-02-15T17:48:47.377" v="968"/>
        <pc:sldMkLst>
          <pc:docMk/>
          <pc:sldMk cId="409031500" sldId="322"/>
        </pc:sldMkLst>
        <pc:spChg chg="mod">
          <ac:chgData name="Michaeljon Miller" userId="c575fe5cddd8b8cf" providerId="LiveId" clId="{4126DC02-43A8-704B-B61E-CDD840613808}" dt="2020-02-14T03:38:18.297" v="354" actId="20577"/>
          <ac:spMkLst>
            <pc:docMk/>
            <pc:sldMk cId="409031500" sldId="322"/>
            <ac:spMk id="2" creationId="{F5408514-5F5A-1848-A0DF-D040C5E3A9E9}"/>
          </ac:spMkLst>
        </pc:spChg>
        <pc:spChg chg="del">
          <ac:chgData name="Michaeljon Miller" userId="c575fe5cddd8b8cf" providerId="LiveId" clId="{4126DC02-43A8-704B-B61E-CDD840613808}" dt="2020-02-15T17:48:47.377" v="968"/>
          <ac:spMkLst>
            <pc:docMk/>
            <pc:sldMk cId="409031500" sldId="322"/>
            <ac:spMk id="3" creationId="{5120E847-7C70-F54B-B02F-E203AECB5C40}"/>
          </ac:spMkLst>
        </pc:spChg>
        <pc:picChg chg="add mod">
          <ac:chgData name="Michaeljon Miller" userId="c575fe5cddd8b8cf" providerId="LiveId" clId="{4126DC02-43A8-704B-B61E-CDD840613808}" dt="2020-02-15T17:48:47.377" v="968"/>
          <ac:picMkLst>
            <pc:docMk/>
            <pc:sldMk cId="409031500" sldId="322"/>
            <ac:picMk id="5" creationId="{7E64C053-9AFB-4443-ADF4-EF14C1E43BA5}"/>
          </ac:picMkLst>
        </pc:picChg>
      </pc:sldChg>
      <pc:sldChg chg="addSp delSp modSp new">
        <pc:chgData name="Michaeljon Miller" userId="c575fe5cddd8b8cf" providerId="LiveId" clId="{4126DC02-43A8-704B-B61E-CDD840613808}" dt="2020-02-15T17:51:51.366" v="981"/>
        <pc:sldMkLst>
          <pc:docMk/>
          <pc:sldMk cId="1072787368" sldId="323"/>
        </pc:sldMkLst>
        <pc:spChg chg="mod">
          <ac:chgData name="Michaeljon Miller" userId="c575fe5cddd8b8cf" providerId="LiveId" clId="{4126DC02-43A8-704B-B61E-CDD840613808}" dt="2020-02-14T03:38:30.850" v="378" actId="20577"/>
          <ac:spMkLst>
            <pc:docMk/>
            <pc:sldMk cId="1072787368" sldId="323"/>
            <ac:spMk id="2" creationId="{09F0F23B-6D2E-B94E-9E96-5A17B9A02FC9}"/>
          </ac:spMkLst>
        </pc:spChg>
        <pc:spChg chg="del">
          <ac:chgData name="Michaeljon Miller" userId="c575fe5cddd8b8cf" providerId="LiveId" clId="{4126DC02-43A8-704B-B61E-CDD840613808}" dt="2020-02-15T17:51:51.366" v="981"/>
          <ac:spMkLst>
            <pc:docMk/>
            <pc:sldMk cId="1072787368" sldId="323"/>
            <ac:spMk id="3" creationId="{3D08742A-33B9-6149-B44D-DD1387168409}"/>
          </ac:spMkLst>
        </pc:spChg>
        <pc:picChg chg="add mod">
          <ac:chgData name="Michaeljon Miller" userId="c575fe5cddd8b8cf" providerId="LiveId" clId="{4126DC02-43A8-704B-B61E-CDD840613808}" dt="2020-02-15T17:51:51.366" v="981"/>
          <ac:picMkLst>
            <pc:docMk/>
            <pc:sldMk cId="1072787368" sldId="323"/>
            <ac:picMk id="5" creationId="{45220AF5-CB15-F24A-832F-3FD53118D381}"/>
          </ac:picMkLst>
        </pc:picChg>
      </pc:sldChg>
      <pc:sldChg chg="addSp delSp modSp new">
        <pc:chgData name="Michaeljon Miller" userId="c575fe5cddd8b8cf" providerId="LiveId" clId="{4126DC02-43A8-704B-B61E-CDD840613808}" dt="2020-02-15T17:49:10.410" v="969"/>
        <pc:sldMkLst>
          <pc:docMk/>
          <pc:sldMk cId="3424940008" sldId="324"/>
        </pc:sldMkLst>
        <pc:spChg chg="mod">
          <ac:chgData name="Michaeljon Miller" userId="c575fe5cddd8b8cf" providerId="LiveId" clId="{4126DC02-43A8-704B-B61E-CDD840613808}" dt="2020-02-14T03:38:37.579" v="393" actId="20577"/>
          <ac:spMkLst>
            <pc:docMk/>
            <pc:sldMk cId="3424940008" sldId="324"/>
            <ac:spMk id="2" creationId="{32356FD8-E8A4-C64D-9DD2-52E57AD15C0C}"/>
          </ac:spMkLst>
        </pc:spChg>
        <pc:spChg chg="del">
          <ac:chgData name="Michaeljon Miller" userId="c575fe5cddd8b8cf" providerId="LiveId" clId="{4126DC02-43A8-704B-B61E-CDD840613808}" dt="2020-02-15T17:49:10.410" v="969"/>
          <ac:spMkLst>
            <pc:docMk/>
            <pc:sldMk cId="3424940008" sldId="324"/>
            <ac:spMk id="3" creationId="{F1DB7079-5855-8A41-95DC-D4F8B5A2523B}"/>
          </ac:spMkLst>
        </pc:spChg>
        <pc:picChg chg="add mod">
          <ac:chgData name="Michaeljon Miller" userId="c575fe5cddd8b8cf" providerId="LiveId" clId="{4126DC02-43A8-704B-B61E-CDD840613808}" dt="2020-02-15T17:49:10.410" v="969"/>
          <ac:picMkLst>
            <pc:docMk/>
            <pc:sldMk cId="3424940008" sldId="324"/>
            <ac:picMk id="5" creationId="{B183FDED-FC33-B041-96FB-1D0F0B33F4F9}"/>
          </ac:picMkLst>
        </pc:picChg>
      </pc:sldChg>
      <pc:sldChg chg="addSp delSp modSp new">
        <pc:chgData name="Michaeljon Miller" userId="c575fe5cddd8b8cf" providerId="LiveId" clId="{4126DC02-43A8-704B-B61E-CDD840613808}" dt="2020-02-19T01:21:20.345" v="2061"/>
        <pc:sldMkLst>
          <pc:docMk/>
          <pc:sldMk cId="2949400938" sldId="325"/>
        </pc:sldMkLst>
        <pc:spChg chg="mod">
          <ac:chgData name="Michaeljon Miller" userId="c575fe5cddd8b8cf" providerId="LiveId" clId="{4126DC02-43A8-704B-B61E-CDD840613808}" dt="2020-02-14T03:39:11.855" v="447" actId="20577"/>
          <ac:spMkLst>
            <pc:docMk/>
            <pc:sldMk cId="2949400938" sldId="325"/>
            <ac:spMk id="2" creationId="{9A02C10C-5FDA-5E44-83C5-6F472AAA2B99}"/>
          </ac:spMkLst>
        </pc:spChg>
        <pc:spChg chg="del">
          <ac:chgData name="Michaeljon Miller" userId="c575fe5cddd8b8cf" providerId="LiveId" clId="{4126DC02-43A8-704B-B61E-CDD840613808}" dt="2020-02-15T17:49:25.791" v="971"/>
          <ac:spMkLst>
            <pc:docMk/>
            <pc:sldMk cId="2949400938" sldId="325"/>
            <ac:spMk id="3" creationId="{A568826B-55E2-424A-831B-4C8FE1C1B891}"/>
          </ac:spMkLst>
        </pc:spChg>
        <pc:spChg chg="add del mod">
          <ac:chgData name="Michaeljon Miller" userId="c575fe5cddd8b8cf" providerId="LiveId" clId="{4126DC02-43A8-704B-B61E-CDD840613808}" dt="2020-02-19T01:21:20.345" v="2061"/>
          <ac:spMkLst>
            <pc:docMk/>
            <pc:sldMk cId="2949400938" sldId="325"/>
            <ac:spMk id="7" creationId="{46E36F76-F6D4-D44E-9911-D003AF788EFF}"/>
          </ac:spMkLst>
        </pc:spChg>
        <pc:picChg chg="add del mod">
          <ac:chgData name="Michaeljon Miller" userId="c575fe5cddd8b8cf" providerId="LiveId" clId="{4126DC02-43A8-704B-B61E-CDD840613808}" dt="2020-02-19T01:21:13.650" v="2059"/>
          <ac:picMkLst>
            <pc:docMk/>
            <pc:sldMk cId="2949400938" sldId="325"/>
            <ac:picMk id="4" creationId="{897CA0B9-3765-5A41-9A46-ED2BE224A212}"/>
          </ac:picMkLst>
        </pc:picChg>
        <pc:picChg chg="add del mod">
          <ac:chgData name="Michaeljon Miller" userId="c575fe5cddd8b8cf" providerId="LiveId" clId="{4126DC02-43A8-704B-B61E-CDD840613808}" dt="2020-02-19T01:21:15.330" v="2060" actId="478"/>
          <ac:picMkLst>
            <pc:docMk/>
            <pc:sldMk cId="2949400938" sldId="325"/>
            <ac:picMk id="5" creationId="{AF94A186-EAF4-6F47-95D5-C809D2331963}"/>
          </ac:picMkLst>
        </pc:picChg>
        <pc:picChg chg="add mod">
          <ac:chgData name="Michaeljon Miller" userId="c575fe5cddd8b8cf" providerId="LiveId" clId="{4126DC02-43A8-704B-B61E-CDD840613808}" dt="2020-02-19T01:21:20.345" v="2061"/>
          <ac:picMkLst>
            <pc:docMk/>
            <pc:sldMk cId="2949400938" sldId="325"/>
            <ac:picMk id="9" creationId="{57338D5C-19DC-6E4F-A718-6DE72D95824C}"/>
          </ac:picMkLst>
        </pc:picChg>
      </pc:sldChg>
      <pc:sldChg chg="modSp new del">
        <pc:chgData name="Michaeljon Miller" userId="c575fe5cddd8b8cf" providerId="LiveId" clId="{4126DC02-43A8-704B-B61E-CDD840613808}" dt="2020-02-16T15:43:33.295" v="1439" actId="2696"/>
        <pc:sldMkLst>
          <pc:docMk/>
          <pc:sldMk cId="100338646" sldId="326"/>
        </pc:sldMkLst>
        <pc:spChg chg="mod">
          <ac:chgData name="Michaeljon Miller" userId="c575fe5cddd8b8cf" providerId="LiveId" clId="{4126DC02-43A8-704B-B61E-CDD840613808}" dt="2020-02-14T03:39:25.795" v="479" actId="20577"/>
          <ac:spMkLst>
            <pc:docMk/>
            <pc:sldMk cId="100338646" sldId="326"/>
            <ac:spMk id="2" creationId="{7F9F392A-E51B-744E-92A7-96583A35BC2E}"/>
          </ac:spMkLst>
        </pc:spChg>
      </pc:sldChg>
      <pc:sldChg chg="addSp delSp modSp new">
        <pc:chgData name="Michaeljon Miller" userId="c575fe5cddd8b8cf" providerId="LiveId" clId="{4126DC02-43A8-704B-B61E-CDD840613808}" dt="2020-02-15T17:49:48.059" v="972"/>
        <pc:sldMkLst>
          <pc:docMk/>
          <pc:sldMk cId="3575316389" sldId="327"/>
        </pc:sldMkLst>
        <pc:spChg chg="mod">
          <ac:chgData name="Michaeljon Miller" userId="c575fe5cddd8b8cf" providerId="LiveId" clId="{4126DC02-43A8-704B-B61E-CDD840613808}" dt="2020-02-14T03:39:30.530" v="500" actId="20577"/>
          <ac:spMkLst>
            <pc:docMk/>
            <pc:sldMk cId="3575316389" sldId="327"/>
            <ac:spMk id="2" creationId="{E74DD9C9-2EBA-2F4E-AE9E-1B0CB7FC00CC}"/>
          </ac:spMkLst>
        </pc:spChg>
        <pc:spChg chg="del">
          <ac:chgData name="Michaeljon Miller" userId="c575fe5cddd8b8cf" providerId="LiveId" clId="{4126DC02-43A8-704B-B61E-CDD840613808}" dt="2020-02-15T17:49:48.059" v="972"/>
          <ac:spMkLst>
            <pc:docMk/>
            <pc:sldMk cId="3575316389" sldId="327"/>
            <ac:spMk id="3" creationId="{ABBF6624-987B-824A-B838-04EC1CB74ECF}"/>
          </ac:spMkLst>
        </pc:spChg>
        <pc:picChg chg="add mod">
          <ac:chgData name="Michaeljon Miller" userId="c575fe5cddd8b8cf" providerId="LiveId" clId="{4126DC02-43A8-704B-B61E-CDD840613808}" dt="2020-02-15T17:49:48.059" v="972"/>
          <ac:picMkLst>
            <pc:docMk/>
            <pc:sldMk cId="3575316389" sldId="327"/>
            <ac:picMk id="5" creationId="{63459BD3-B0CE-5043-B3B7-42E5E2F6D3AB}"/>
          </ac:picMkLst>
        </pc:picChg>
      </pc:sldChg>
      <pc:sldChg chg="modSp add ord">
        <pc:chgData name="Michaeljon Miller" userId="c575fe5cddd8b8cf" providerId="LiveId" clId="{4126DC02-43A8-704B-B61E-CDD840613808}" dt="2020-02-14T03:42:56.621" v="851" actId="2046"/>
        <pc:sldMkLst>
          <pc:docMk/>
          <pc:sldMk cId="2095994847" sldId="328"/>
        </pc:sldMkLst>
        <pc:spChg chg="mod">
          <ac:chgData name="Michaeljon Miller" userId="c575fe5cddd8b8cf" providerId="LiveId" clId="{4126DC02-43A8-704B-B61E-CDD840613808}" dt="2020-02-14T03:39:49.162" v="507" actId="20577"/>
          <ac:spMkLst>
            <pc:docMk/>
            <pc:sldMk cId="2095994847" sldId="328"/>
            <ac:spMk id="4" creationId="{DEB2290D-A970-194D-8E0C-3F33EC01FB5A}"/>
          </ac:spMkLst>
        </pc:spChg>
        <pc:spChg chg="mod">
          <ac:chgData name="Michaeljon Miller" userId="c575fe5cddd8b8cf" providerId="LiveId" clId="{4126DC02-43A8-704B-B61E-CDD840613808}" dt="2020-02-14T03:39:59.278" v="538" actId="20577"/>
          <ac:spMkLst>
            <pc:docMk/>
            <pc:sldMk cId="2095994847" sldId="328"/>
            <ac:spMk id="5" creationId="{98CA8BCE-D011-2C42-B28E-F2AA5671C6F5}"/>
          </ac:spMkLst>
        </pc:spChg>
      </pc:sldChg>
      <pc:sldChg chg="addSp delSp modSp add">
        <pc:chgData name="Michaeljon Miller" userId="c575fe5cddd8b8cf" providerId="LiveId" clId="{4126DC02-43A8-704B-B61E-CDD840613808}" dt="2020-02-16T15:25:34.174" v="1372"/>
        <pc:sldMkLst>
          <pc:docMk/>
          <pc:sldMk cId="3779720163" sldId="329"/>
        </pc:sldMkLst>
        <pc:spChg chg="mod">
          <ac:chgData name="Michaeljon Miller" userId="c575fe5cddd8b8cf" providerId="LiveId" clId="{4126DC02-43A8-704B-B61E-CDD840613808}" dt="2020-02-14T03:40:11.913" v="547" actId="20577"/>
          <ac:spMkLst>
            <pc:docMk/>
            <pc:sldMk cId="3779720163" sldId="329"/>
            <ac:spMk id="2" creationId="{E74DD9C9-2EBA-2F4E-AE9E-1B0CB7FC00CC}"/>
          </ac:spMkLst>
        </pc:spChg>
        <pc:spChg chg="del">
          <ac:chgData name="Michaeljon Miller" userId="c575fe5cddd8b8cf" providerId="LiveId" clId="{4126DC02-43A8-704B-B61E-CDD840613808}" dt="2020-02-16T15:25:34.174" v="1372"/>
          <ac:spMkLst>
            <pc:docMk/>
            <pc:sldMk cId="3779720163" sldId="329"/>
            <ac:spMk id="3" creationId="{ABBF6624-987B-824A-B838-04EC1CB74ECF}"/>
          </ac:spMkLst>
        </pc:spChg>
        <pc:picChg chg="add mod">
          <ac:chgData name="Michaeljon Miller" userId="c575fe5cddd8b8cf" providerId="LiveId" clId="{4126DC02-43A8-704B-B61E-CDD840613808}" dt="2020-02-16T15:25:34.174" v="1372"/>
          <ac:picMkLst>
            <pc:docMk/>
            <pc:sldMk cId="3779720163" sldId="329"/>
            <ac:picMk id="5" creationId="{7707F6A8-F8B0-8F4A-B8D9-E1E03FC92B09}"/>
          </ac:picMkLst>
        </pc:picChg>
      </pc:sldChg>
      <pc:sldChg chg="addSp delSp modSp new">
        <pc:chgData name="Michaeljon Miller" userId="c575fe5cddd8b8cf" providerId="LiveId" clId="{4126DC02-43A8-704B-B61E-CDD840613808}" dt="2020-02-16T15:25:47.162" v="1373"/>
        <pc:sldMkLst>
          <pc:docMk/>
          <pc:sldMk cId="2816014689" sldId="330"/>
        </pc:sldMkLst>
        <pc:spChg chg="mod">
          <ac:chgData name="Michaeljon Miller" userId="c575fe5cddd8b8cf" providerId="LiveId" clId="{4126DC02-43A8-704B-B61E-CDD840613808}" dt="2020-02-14T03:40:22.194" v="568" actId="20577"/>
          <ac:spMkLst>
            <pc:docMk/>
            <pc:sldMk cId="2816014689" sldId="330"/>
            <ac:spMk id="2" creationId="{6ACA9FC1-EA7E-5D41-92F8-8D448D1D52EA}"/>
          </ac:spMkLst>
        </pc:spChg>
        <pc:spChg chg="del">
          <ac:chgData name="Michaeljon Miller" userId="c575fe5cddd8b8cf" providerId="LiveId" clId="{4126DC02-43A8-704B-B61E-CDD840613808}" dt="2020-02-16T15:25:47.162" v="1373"/>
          <ac:spMkLst>
            <pc:docMk/>
            <pc:sldMk cId="2816014689" sldId="330"/>
            <ac:spMk id="3" creationId="{4D0C5E96-1BED-D647-90C2-6AB3BF2EAF0C}"/>
          </ac:spMkLst>
        </pc:spChg>
        <pc:picChg chg="add mod">
          <ac:chgData name="Michaeljon Miller" userId="c575fe5cddd8b8cf" providerId="LiveId" clId="{4126DC02-43A8-704B-B61E-CDD840613808}" dt="2020-02-16T15:25:47.162" v="1373"/>
          <ac:picMkLst>
            <pc:docMk/>
            <pc:sldMk cId="2816014689" sldId="330"/>
            <ac:picMk id="5" creationId="{585B43CC-1A0E-C942-AF73-01ABD4E28487}"/>
          </ac:picMkLst>
        </pc:picChg>
      </pc:sldChg>
      <pc:sldChg chg="addSp delSp modSp new mod modClrScheme chgLayout">
        <pc:chgData name="Michaeljon Miller" userId="c575fe5cddd8b8cf" providerId="LiveId" clId="{4126DC02-43A8-704B-B61E-CDD840613808}" dt="2020-02-16T15:26:41.425" v="1382" actId="700"/>
        <pc:sldMkLst>
          <pc:docMk/>
          <pc:sldMk cId="201980586" sldId="331"/>
        </pc:sldMkLst>
        <pc:spChg chg="mod ord">
          <ac:chgData name="Michaeljon Miller" userId="c575fe5cddd8b8cf" providerId="LiveId" clId="{4126DC02-43A8-704B-B61E-CDD840613808}" dt="2020-02-16T15:26:41.425" v="1382" actId="700"/>
          <ac:spMkLst>
            <pc:docMk/>
            <pc:sldMk cId="201980586" sldId="331"/>
            <ac:spMk id="2" creationId="{4345AC9B-01D4-A041-9505-43A3D0A15B8A}"/>
          </ac:spMkLst>
        </pc:spChg>
        <pc:spChg chg="add del mod ord">
          <ac:chgData name="Michaeljon Miller" userId="c575fe5cddd8b8cf" providerId="LiveId" clId="{4126DC02-43A8-704B-B61E-CDD840613808}" dt="2020-02-16T15:26:09.525" v="1376" actId="700"/>
          <ac:spMkLst>
            <pc:docMk/>
            <pc:sldMk cId="201980586" sldId="331"/>
            <ac:spMk id="3" creationId="{DFCD46C4-3F38-1A44-999E-7BE1BC4B5CE8}"/>
          </ac:spMkLst>
        </pc:spChg>
        <pc:spChg chg="add del mod ord">
          <ac:chgData name="Michaeljon Miller" userId="c575fe5cddd8b8cf" providerId="LiveId" clId="{4126DC02-43A8-704B-B61E-CDD840613808}" dt="2020-02-16T15:26:14.872" v="1377"/>
          <ac:spMkLst>
            <pc:docMk/>
            <pc:sldMk cId="201980586" sldId="331"/>
            <ac:spMk id="8" creationId="{120B22F0-ABBE-5448-A587-C822E445D4F9}"/>
          </ac:spMkLst>
        </pc:spChg>
        <pc:spChg chg="add del mod ord">
          <ac:chgData name="Michaeljon Miller" userId="c575fe5cddd8b8cf" providerId="LiveId" clId="{4126DC02-43A8-704B-B61E-CDD840613808}" dt="2020-02-16T15:26:19.428" v="1378"/>
          <ac:spMkLst>
            <pc:docMk/>
            <pc:sldMk cId="201980586" sldId="331"/>
            <ac:spMk id="9" creationId="{2BE744FF-5656-FA45-A2E1-EE670CA7C333}"/>
          </ac:spMkLst>
        </pc:spChg>
        <pc:spChg chg="add del mod">
          <ac:chgData name="Michaeljon Miller" userId="c575fe5cddd8b8cf" providerId="LiveId" clId="{4126DC02-43A8-704B-B61E-CDD840613808}" dt="2020-02-16T15:26:39.119" v="1381"/>
          <ac:spMkLst>
            <pc:docMk/>
            <pc:sldMk cId="201980586" sldId="331"/>
            <ac:spMk id="15" creationId="{89A70A28-37EB-D945-BC04-1BC563513164}"/>
          </ac:spMkLst>
        </pc:spChg>
        <pc:spChg chg="add del mod">
          <ac:chgData name="Michaeljon Miller" userId="c575fe5cddd8b8cf" providerId="LiveId" clId="{4126DC02-43A8-704B-B61E-CDD840613808}" dt="2020-02-16T15:26:39.119" v="1381"/>
          <ac:spMkLst>
            <pc:docMk/>
            <pc:sldMk cId="201980586" sldId="331"/>
            <ac:spMk id="16" creationId="{B5755D29-AA67-F349-85F1-6FAEC322D248}"/>
          </ac:spMkLst>
        </pc:spChg>
        <pc:spChg chg="add del mod">
          <ac:chgData name="Michaeljon Miller" userId="c575fe5cddd8b8cf" providerId="LiveId" clId="{4126DC02-43A8-704B-B61E-CDD840613808}" dt="2020-02-16T15:26:39.119" v="1381"/>
          <ac:spMkLst>
            <pc:docMk/>
            <pc:sldMk cId="201980586" sldId="331"/>
            <ac:spMk id="17" creationId="{7D0867B5-1EC2-254F-9304-0A085C7BC789}"/>
          </ac:spMkLst>
        </pc:spChg>
        <pc:spChg chg="add del mod">
          <ac:chgData name="Michaeljon Miller" userId="c575fe5cddd8b8cf" providerId="LiveId" clId="{4126DC02-43A8-704B-B61E-CDD840613808}" dt="2020-02-16T15:26:41.425" v="1382" actId="700"/>
          <ac:spMkLst>
            <pc:docMk/>
            <pc:sldMk cId="201980586" sldId="331"/>
            <ac:spMk id="18" creationId="{C3357437-CDAD-2148-9947-C11AFAB95065}"/>
          </ac:spMkLst>
        </pc:spChg>
        <pc:picChg chg="add del mod">
          <ac:chgData name="Michaeljon Miller" userId="c575fe5cddd8b8cf" providerId="LiveId" clId="{4126DC02-43A8-704B-B61E-CDD840613808}" dt="2020-02-16T15:26:05.542" v="1375"/>
          <ac:picMkLst>
            <pc:docMk/>
            <pc:sldMk cId="201980586" sldId="331"/>
            <ac:picMk id="5" creationId="{55583F84-8FD0-104C-95EA-57C1CB6699F5}"/>
          </ac:picMkLst>
        </pc:picChg>
        <pc:picChg chg="add del mod">
          <ac:chgData name="Michaeljon Miller" userId="c575fe5cddd8b8cf" providerId="LiveId" clId="{4126DC02-43A8-704B-B61E-CDD840613808}" dt="2020-02-16T15:26:05.542" v="1375"/>
          <ac:picMkLst>
            <pc:docMk/>
            <pc:sldMk cId="201980586" sldId="331"/>
            <ac:picMk id="7" creationId="{19E7EF42-E769-3344-98A9-F5306E29E282}"/>
          </ac:picMkLst>
        </pc:picChg>
        <pc:picChg chg="add mod ord">
          <ac:chgData name="Michaeljon Miller" userId="c575fe5cddd8b8cf" providerId="LiveId" clId="{4126DC02-43A8-704B-B61E-CDD840613808}" dt="2020-02-16T15:26:41.425" v="1382" actId="700"/>
          <ac:picMkLst>
            <pc:docMk/>
            <pc:sldMk cId="201980586" sldId="331"/>
            <ac:picMk id="11" creationId="{15255499-ED5B-2E4F-9BB6-4ED9CC1480F0}"/>
          </ac:picMkLst>
        </pc:picChg>
        <pc:picChg chg="add del mod">
          <ac:chgData name="Michaeljon Miller" userId="c575fe5cddd8b8cf" providerId="LiveId" clId="{4126DC02-43A8-704B-B61E-CDD840613808}" dt="2020-02-16T15:26:37.073" v="1380" actId="478"/>
          <ac:picMkLst>
            <pc:docMk/>
            <pc:sldMk cId="201980586" sldId="331"/>
            <ac:picMk id="13" creationId="{65546308-4956-E441-B12B-94A87DF51AB6}"/>
          </ac:picMkLst>
        </pc:picChg>
      </pc:sldChg>
      <pc:sldChg chg="addSp delSp modSp new">
        <pc:chgData name="Michaeljon Miller" userId="c575fe5cddd8b8cf" providerId="LiveId" clId="{4126DC02-43A8-704B-B61E-CDD840613808}" dt="2020-02-16T15:26:30.650" v="1379"/>
        <pc:sldMkLst>
          <pc:docMk/>
          <pc:sldMk cId="4159525616" sldId="332"/>
        </pc:sldMkLst>
        <pc:spChg chg="mod">
          <ac:chgData name="Michaeljon Miller" userId="c575fe5cddd8b8cf" providerId="LiveId" clId="{4126DC02-43A8-704B-B61E-CDD840613808}" dt="2020-02-14T03:40:38.548" v="601" actId="20577"/>
          <ac:spMkLst>
            <pc:docMk/>
            <pc:sldMk cId="4159525616" sldId="332"/>
            <ac:spMk id="2" creationId="{ED49ECC1-A8A7-0140-BB0B-6426448FFF90}"/>
          </ac:spMkLst>
        </pc:spChg>
        <pc:spChg chg="del">
          <ac:chgData name="Michaeljon Miller" userId="c575fe5cddd8b8cf" providerId="LiveId" clId="{4126DC02-43A8-704B-B61E-CDD840613808}" dt="2020-02-16T15:26:30.650" v="1379"/>
          <ac:spMkLst>
            <pc:docMk/>
            <pc:sldMk cId="4159525616" sldId="332"/>
            <ac:spMk id="3" creationId="{8906BBAA-C2D3-CF45-BE21-D90C50022E7A}"/>
          </ac:spMkLst>
        </pc:spChg>
        <pc:picChg chg="add mod">
          <ac:chgData name="Michaeljon Miller" userId="c575fe5cddd8b8cf" providerId="LiveId" clId="{4126DC02-43A8-704B-B61E-CDD840613808}" dt="2020-02-16T15:26:30.650" v="1379"/>
          <ac:picMkLst>
            <pc:docMk/>
            <pc:sldMk cId="4159525616" sldId="332"/>
            <ac:picMk id="5" creationId="{883933B3-ED44-054C-8574-3D476D5BA954}"/>
          </ac:picMkLst>
        </pc:picChg>
      </pc:sldChg>
      <pc:sldChg chg="addSp delSp modSp new">
        <pc:chgData name="Michaeljon Miller" userId="c575fe5cddd8b8cf" providerId="LiveId" clId="{4126DC02-43A8-704B-B61E-CDD840613808}" dt="2020-02-16T15:26:59.672" v="1386"/>
        <pc:sldMkLst>
          <pc:docMk/>
          <pc:sldMk cId="47899113" sldId="333"/>
        </pc:sldMkLst>
        <pc:spChg chg="mod">
          <ac:chgData name="Michaeljon Miller" userId="c575fe5cddd8b8cf" providerId="LiveId" clId="{4126DC02-43A8-704B-B61E-CDD840613808}" dt="2020-02-14T03:40:43.163" v="623" actId="20577"/>
          <ac:spMkLst>
            <pc:docMk/>
            <pc:sldMk cId="47899113" sldId="333"/>
            <ac:spMk id="2" creationId="{A7CB29A9-F652-1344-AAF9-41DBFAF9B162}"/>
          </ac:spMkLst>
        </pc:spChg>
        <pc:spChg chg="del">
          <ac:chgData name="Michaeljon Miller" userId="c575fe5cddd8b8cf" providerId="LiveId" clId="{4126DC02-43A8-704B-B61E-CDD840613808}" dt="2020-02-16T15:26:59.672" v="1386"/>
          <ac:spMkLst>
            <pc:docMk/>
            <pc:sldMk cId="47899113" sldId="333"/>
            <ac:spMk id="3" creationId="{3B30AACA-7A4F-B94D-BF9F-95E5A8D63179}"/>
          </ac:spMkLst>
        </pc:spChg>
        <pc:picChg chg="add mod">
          <ac:chgData name="Michaeljon Miller" userId="c575fe5cddd8b8cf" providerId="LiveId" clId="{4126DC02-43A8-704B-B61E-CDD840613808}" dt="2020-02-16T15:26:59.672" v="1386"/>
          <ac:picMkLst>
            <pc:docMk/>
            <pc:sldMk cId="47899113" sldId="333"/>
            <ac:picMk id="5" creationId="{B1A7B7BE-9390-4048-AE65-720DDDA81534}"/>
          </ac:picMkLst>
        </pc:picChg>
      </pc:sldChg>
      <pc:sldChg chg="addSp delSp modSp new">
        <pc:chgData name="Michaeljon Miller" userId="c575fe5cddd8b8cf" providerId="LiveId" clId="{4126DC02-43A8-704B-B61E-CDD840613808}" dt="2020-02-16T15:28:22.399" v="1388"/>
        <pc:sldMkLst>
          <pc:docMk/>
          <pc:sldMk cId="2301634797" sldId="334"/>
        </pc:sldMkLst>
        <pc:spChg chg="mod">
          <ac:chgData name="Michaeljon Miller" userId="c575fe5cddd8b8cf" providerId="LiveId" clId="{4126DC02-43A8-704B-B61E-CDD840613808}" dt="2020-02-14T03:41:36.722" v="666" actId="20577"/>
          <ac:spMkLst>
            <pc:docMk/>
            <pc:sldMk cId="2301634797" sldId="334"/>
            <ac:spMk id="2" creationId="{76ED8090-A376-134E-8986-AB62438ABD27}"/>
          </ac:spMkLst>
        </pc:spChg>
        <pc:spChg chg="del">
          <ac:chgData name="Michaeljon Miller" userId="c575fe5cddd8b8cf" providerId="LiveId" clId="{4126DC02-43A8-704B-B61E-CDD840613808}" dt="2020-02-16T15:28:22.399" v="1388"/>
          <ac:spMkLst>
            <pc:docMk/>
            <pc:sldMk cId="2301634797" sldId="334"/>
            <ac:spMk id="3" creationId="{1E481388-BAF7-8E4D-9195-7E4F2E2625DF}"/>
          </ac:spMkLst>
        </pc:spChg>
        <pc:picChg chg="add mod">
          <ac:chgData name="Michaeljon Miller" userId="c575fe5cddd8b8cf" providerId="LiveId" clId="{4126DC02-43A8-704B-B61E-CDD840613808}" dt="2020-02-16T15:28:22.399" v="1388"/>
          <ac:picMkLst>
            <pc:docMk/>
            <pc:sldMk cId="2301634797" sldId="334"/>
            <ac:picMk id="5" creationId="{1E3270DC-F794-5C4E-A22F-8E6FEA5AD47B}"/>
          </ac:picMkLst>
        </pc:picChg>
      </pc:sldChg>
      <pc:sldChg chg="modSp new del">
        <pc:chgData name="Michaeljon Miller" userId="c575fe5cddd8b8cf" providerId="LiveId" clId="{4126DC02-43A8-704B-B61E-CDD840613808}" dt="2020-02-16T15:27:29.829" v="1387" actId="2696"/>
        <pc:sldMkLst>
          <pc:docMk/>
          <pc:sldMk cId="3958928572" sldId="335"/>
        </pc:sldMkLst>
        <pc:spChg chg="mod">
          <ac:chgData name="Michaeljon Miller" userId="c575fe5cddd8b8cf" providerId="LiveId" clId="{4126DC02-43A8-704B-B61E-CDD840613808}" dt="2020-02-14T03:41:39.510" v="675" actId="20577"/>
          <ac:spMkLst>
            <pc:docMk/>
            <pc:sldMk cId="3958928572" sldId="335"/>
            <ac:spMk id="2" creationId="{013BAF41-2B2C-254B-8FD4-B445647C922F}"/>
          </ac:spMkLst>
        </pc:spChg>
      </pc:sldChg>
      <pc:sldChg chg="addSp delSp modSp new">
        <pc:chgData name="Michaeljon Miller" userId="c575fe5cddd8b8cf" providerId="LiveId" clId="{4126DC02-43A8-704B-B61E-CDD840613808}" dt="2020-02-16T15:28:32.636" v="1389"/>
        <pc:sldMkLst>
          <pc:docMk/>
          <pc:sldMk cId="2482584085" sldId="336"/>
        </pc:sldMkLst>
        <pc:spChg chg="mod">
          <ac:chgData name="Michaeljon Miller" userId="c575fe5cddd8b8cf" providerId="LiveId" clId="{4126DC02-43A8-704B-B61E-CDD840613808}" dt="2020-02-14T03:41:42.845" v="692" actId="20577"/>
          <ac:spMkLst>
            <pc:docMk/>
            <pc:sldMk cId="2482584085" sldId="336"/>
            <ac:spMk id="2" creationId="{671ECFB2-602A-C14B-BEF8-50429B12FD6B}"/>
          </ac:spMkLst>
        </pc:spChg>
        <pc:spChg chg="del">
          <ac:chgData name="Michaeljon Miller" userId="c575fe5cddd8b8cf" providerId="LiveId" clId="{4126DC02-43A8-704B-B61E-CDD840613808}" dt="2020-02-16T15:28:32.636" v="1389"/>
          <ac:spMkLst>
            <pc:docMk/>
            <pc:sldMk cId="2482584085" sldId="336"/>
            <ac:spMk id="3" creationId="{2A4441D9-39B3-7A47-BDE5-66F9392A214C}"/>
          </ac:spMkLst>
        </pc:spChg>
        <pc:picChg chg="add mod">
          <ac:chgData name="Michaeljon Miller" userId="c575fe5cddd8b8cf" providerId="LiveId" clId="{4126DC02-43A8-704B-B61E-CDD840613808}" dt="2020-02-16T15:28:32.636" v="1389"/>
          <ac:picMkLst>
            <pc:docMk/>
            <pc:sldMk cId="2482584085" sldId="336"/>
            <ac:picMk id="5" creationId="{B6752979-627B-1D49-B324-5C362620D765}"/>
          </ac:picMkLst>
        </pc:picChg>
      </pc:sldChg>
      <pc:sldChg chg="addSp delSp modSp new">
        <pc:chgData name="Michaeljon Miller" userId="c575fe5cddd8b8cf" providerId="LiveId" clId="{4126DC02-43A8-704B-B61E-CDD840613808}" dt="2020-02-16T15:28:41.966" v="1390"/>
        <pc:sldMkLst>
          <pc:docMk/>
          <pc:sldMk cId="3712846563" sldId="337"/>
        </pc:sldMkLst>
        <pc:spChg chg="mod">
          <ac:chgData name="Michaeljon Miller" userId="c575fe5cddd8b8cf" providerId="LiveId" clId="{4126DC02-43A8-704B-B61E-CDD840613808}" dt="2020-02-14T03:41:52.923" v="723" actId="20577"/>
          <ac:spMkLst>
            <pc:docMk/>
            <pc:sldMk cId="3712846563" sldId="337"/>
            <ac:spMk id="2" creationId="{F5F39551-7B49-9446-AA04-1ED9EEAC4528}"/>
          </ac:spMkLst>
        </pc:spChg>
        <pc:spChg chg="del">
          <ac:chgData name="Michaeljon Miller" userId="c575fe5cddd8b8cf" providerId="LiveId" clId="{4126DC02-43A8-704B-B61E-CDD840613808}" dt="2020-02-16T15:28:41.966" v="1390"/>
          <ac:spMkLst>
            <pc:docMk/>
            <pc:sldMk cId="3712846563" sldId="337"/>
            <ac:spMk id="3" creationId="{C7336739-4C25-A844-9F5F-74EC15D9BB23}"/>
          </ac:spMkLst>
        </pc:spChg>
        <pc:picChg chg="add mod">
          <ac:chgData name="Michaeljon Miller" userId="c575fe5cddd8b8cf" providerId="LiveId" clId="{4126DC02-43A8-704B-B61E-CDD840613808}" dt="2020-02-16T15:28:41.966" v="1390"/>
          <ac:picMkLst>
            <pc:docMk/>
            <pc:sldMk cId="3712846563" sldId="337"/>
            <ac:picMk id="5" creationId="{5A6D8CAB-20B5-544B-8084-390DE7EB674C}"/>
          </ac:picMkLst>
        </pc:picChg>
      </pc:sldChg>
      <pc:sldChg chg="addSp delSp modSp new">
        <pc:chgData name="Michaeljon Miller" userId="c575fe5cddd8b8cf" providerId="LiveId" clId="{4126DC02-43A8-704B-B61E-CDD840613808}" dt="2020-02-16T15:28:56.251" v="1391"/>
        <pc:sldMkLst>
          <pc:docMk/>
          <pc:sldMk cId="2942151554" sldId="338"/>
        </pc:sldMkLst>
        <pc:spChg chg="mod">
          <ac:chgData name="Michaeljon Miller" userId="c575fe5cddd8b8cf" providerId="LiveId" clId="{4126DC02-43A8-704B-B61E-CDD840613808}" dt="2020-02-14T03:42:09.343" v="781" actId="404"/>
          <ac:spMkLst>
            <pc:docMk/>
            <pc:sldMk cId="2942151554" sldId="338"/>
            <ac:spMk id="2" creationId="{D3C14D25-68C5-E547-8E98-DF25DC432CAE}"/>
          </ac:spMkLst>
        </pc:spChg>
        <pc:spChg chg="del">
          <ac:chgData name="Michaeljon Miller" userId="c575fe5cddd8b8cf" providerId="LiveId" clId="{4126DC02-43A8-704B-B61E-CDD840613808}" dt="2020-02-16T15:28:56.251" v="1391"/>
          <ac:spMkLst>
            <pc:docMk/>
            <pc:sldMk cId="2942151554" sldId="338"/>
            <ac:spMk id="3" creationId="{6CFCC65C-A331-004C-A86F-56725B406AF3}"/>
          </ac:spMkLst>
        </pc:spChg>
        <pc:picChg chg="add mod">
          <ac:chgData name="Michaeljon Miller" userId="c575fe5cddd8b8cf" providerId="LiveId" clId="{4126DC02-43A8-704B-B61E-CDD840613808}" dt="2020-02-16T15:28:56.251" v="1391"/>
          <ac:picMkLst>
            <pc:docMk/>
            <pc:sldMk cId="2942151554" sldId="338"/>
            <ac:picMk id="5" creationId="{54D0BD75-1E13-3C44-8FBC-DF3BBC748547}"/>
          </ac:picMkLst>
        </pc:picChg>
      </pc:sldChg>
      <pc:sldChg chg="modSp new del">
        <pc:chgData name="Michaeljon Miller" userId="c575fe5cddd8b8cf" providerId="LiveId" clId="{4126DC02-43A8-704B-B61E-CDD840613808}" dt="2020-02-16T15:29:04.116" v="1392" actId="2696"/>
        <pc:sldMkLst>
          <pc:docMk/>
          <pc:sldMk cId="4204133538" sldId="339"/>
        </pc:sldMkLst>
        <pc:spChg chg="mod">
          <ac:chgData name="Michaeljon Miller" userId="c575fe5cddd8b8cf" providerId="LiveId" clId="{4126DC02-43A8-704B-B61E-CDD840613808}" dt="2020-02-14T03:42:26.482" v="822" actId="20577"/>
          <ac:spMkLst>
            <pc:docMk/>
            <pc:sldMk cId="4204133538" sldId="339"/>
            <ac:spMk id="2" creationId="{3FF67344-577E-814A-9E62-8678B6F3FEE4}"/>
          </ac:spMkLst>
        </pc:spChg>
      </pc:sldChg>
      <pc:sldChg chg="modSp new del">
        <pc:chgData name="Michaeljon Miller" userId="c575fe5cddd8b8cf" providerId="LiveId" clId="{4126DC02-43A8-704B-B61E-CDD840613808}" dt="2020-02-16T15:29:05.102" v="1393" actId="2696"/>
        <pc:sldMkLst>
          <pc:docMk/>
          <pc:sldMk cId="1952257278" sldId="340"/>
        </pc:sldMkLst>
        <pc:spChg chg="mod">
          <ac:chgData name="Michaeljon Miller" userId="c575fe5cddd8b8cf" providerId="LiveId" clId="{4126DC02-43A8-704B-B61E-CDD840613808}" dt="2020-02-14T03:42:31.121" v="849" actId="20577"/>
          <ac:spMkLst>
            <pc:docMk/>
            <pc:sldMk cId="1952257278" sldId="340"/>
            <ac:spMk id="2" creationId="{2DAAF74B-34B6-434C-BD2B-A89B132FDD4B}"/>
          </ac:spMkLst>
        </pc:spChg>
      </pc:sldChg>
      <pc:sldChg chg="modSp add">
        <pc:chgData name="Michaeljon Miller" userId="c575fe5cddd8b8cf" providerId="LiveId" clId="{4126DC02-43A8-704B-B61E-CDD840613808}" dt="2020-02-14T03:43:28.944" v="881" actId="20577"/>
        <pc:sldMkLst>
          <pc:docMk/>
          <pc:sldMk cId="1635182455" sldId="341"/>
        </pc:sldMkLst>
        <pc:spChg chg="mod">
          <ac:chgData name="Michaeljon Miller" userId="c575fe5cddd8b8cf" providerId="LiveId" clId="{4126DC02-43A8-704B-B61E-CDD840613808}" dt="2020-02-14T03:43:03.771" v="857" actId="20577"/>
          <ac:spMkLst>
            <pc:docMk/>
            <pc:sldMk cId="1635182455" sldId="341"/>
            <ac:spMk id="4" creationId="{DEB2290D-A970-194D-8E0C-3F33EC01FB5A}"/>
          </ac:spMkLst>
        </pc:spChg>
        <pc:spChg chg="mod">
          <ac:chgData name="Michaeljon Miller" userId="c575fe5cddd8b8cf" providerId="LiveId" clId="{4126DC02-43A8-704B-B61E-CDD840613808}" dt="2020-02-14T03:43:28.944" v="881" actId="20577"/>
          <ac:spMkLst>
            <pc:docMk/>
            <pc:sldMk cId="1635182455" sldId="341"/>
            <ac:spMk id="5" creationId="{98CA8BCE-D011-2C42-B28E-F2AA5671C6F5}"/>
          </ac:spMkLst>
        </pc:spChg>
      </pc:sldChg>
      <pc:sldChg chg="addSp delSp modSp new mod modClrScheme chgLayout">
        <pc:chgData name="Michaeljon Miller" userId="c575fe5cddd8b8cf" providerId="LiveId" clId="{4126DC02-43A8-704B-B61E-CDD840613808}" dt="2020-02-16T15:29:12.870" v="1394"/>
        <pc:sldMkLst>
          <pc:docMk/>
          <pc:sldMk cId="2753251080" sldId="342"/>
        </pc:sldMkLst>
        <pc:spChg chg="del mod ord">
          <ac:chgData name="Michaeljon Miller" userId="c575fe5cddd8b8cf" providerId="LiveId" clId="{4126DC02-43A8-704B-B61E-CDD840613808}" dt="2020-02-14T03:43:33.930" v="883" actId="700"/>
          <ac:spMkLst>
            <pc:docMk/>
            <pc:sldMk cId="2753251080" sldId="342"/>
            <ac:spMk id="2" creationId="{7492D0AC-AF96-0646-9AA1-7364511CC066}"/>
          </ac:spMkLst>
        </pc:spChg>
        <pc:spChg chg="del mod ord">
          <ac:chgData name="Michaeljon Miller" userId="c575fe5cddd8b8cf" providerId="LiveId" clId="{4126DC02-43A8-704B-B61E-CDD840613808}" dt="2020-02-14T03:43:33.930" v="883" actId="700"/>
          <ac:spMkLst>
            <pc:docMk/>
            <pc:sldMk cId="2753251080" sldId="342"/>
            <ac:spMk id="3" creationId="{297B8631-CB1E-224A-B165-5A08B2B50E14}"/>
          </ac:spMkLst>
        </pc:spChg>
        <pc:spChg chg="add mod ord">
          <ac:chgData name="Michaeljon Miller" userId="c575fe5cddd8b8cf" providerId="LiveId" clId="{4126DC02-43A8-704B-B61E-CDD840613808}" dt="2020-02-14T03:43:43.484" v="887" actId="20577"/>
          <ac:spMkLst>
            <pc:docMk/>
            <pc:sldMk cId="2753251080" sldId="342"/>
            <ac:spMk id="4" creationId="{C7485564-1921-C84F-8459-E4495EDB1995}"/>
          </ac:spMkLst>
        </pc:spChg>
        <pc:spChg chg="add del mod ord">
          <ac:chgData name="Michaeljon Miller" userId="c575fe5cddd8b8cf" providerId="LiveId" clId="{4126DC02-43A8-704B-B61E-CDD840613808}" dt="2020-02-16T15:29:12.870" v="1394"/>
          <ac:spMkLst>
            <pc:docMk/>
            <pc:sldMk cId="2753251080" sldId="342"/>
            <ac:spMk id="5" creationId="{6F1FA11F-5862-3A4E-9DAB-32ADAF8CAD13}"/>
          </ac:spMkLst>
        </pc:spChg>
        <pc:picChg chg="add mod">
          <ac:chgData name="Michaeljon Miller" userId="c575fe5cddd8b8cf" providerId="LiveId" clId="{4126DC02-43A8-704B-B61E-CDD840613808}" dt="2020-02-16T15:29:12.870" v="1394"/>
          <ac:picMkLst>
            <pc:docMk/>
            <pc:sldMk cId="2753251080" sldId="342"/>
            <ac:picMk id="3" creationId="{766B7EAD-750E-9D4D-B1C2-ED9E015089BB}"/>
          </ac:picMkLst>
        </pc:picChg>
      </pc:sldChg>
      <pc:sldChg chg="addSp delSp modSp new">
        <pc:chgData name="Michaeljon Miller" userId="c575fe5cddd8b8cf" providerId="LiveId" clId="{4126DC02-43A8-704B-B61E-CDD840613808}" dt="2020-02-16T15:29:20.535" v="1395"/>
        <pc:sldMkLst>
          <pc:docMk/>
          <pc:sldMk cId="317749529" sldId="343"/>
        </pc:sldMkLst>
        <pc:spChg chg="mod">
          <ac:chgData name="Michaeljon Miller" userId="c575fe5cddd8b8cf" providerId="LiveId" clId="{4126DC02-43A8-704B-B61E-CDD840613808}" dt="2020-02-14T03:43:55.208" v="911" actId="20577"/>
          <ac:spMkLst>
            <pc:docMk/>
            <pc:sldMk cId="317749529" sldId="343"/>
            <ac:spMk id="2" creationId="{1FADAD29-E19D-B747-A3F3-E55DA9144D1B}"/>
          </ac:spMkLst>
        </pc:spChg>
        <pc:spChg chg="del">
          <ac:chgData name="Michaeljon Miller" userId="c575fe5cddd8b8cf" providerId="LiveId" clId="{4126DC02-43A8-704B-B61E-CDD840613808}" dt="2020-02-16T15:29:20.535" v="1395"/>
          <ac:spMkLst>
            <pc:docMk/>
            <pc:sldMk cId="317749529" sldId="343"/>
            <ac:spMk id="3" creationId="{AEB3EF1D-5A83-0E47-9DD9-DF5385755EF0}"/>
          </ac:spMkLst>
        </pc:spChg>
        <pc:picChg chg="add mod">
          <ac:chgData name="Michaeljon Miller" userId="c575fe5cddd8b8cf" providerId="LiveId" clId="{4126DC02-43A8-704B-B61E-CDD840613808}" dt="2020-02-16T15:29:20.535" v="1395"/>
          <ac:picMkLst>
            <pc:docMk/>
            <pc:sldMk cId="317749529" sldId="343"/>
            <ac:picMk id="5" creationId="{8129B1DC-5608-9C48-A005-3574D0C7DAA6}"/>
          </ac:picMkLst>
        </pc:picChg>
      </pc:sldChg>
      <pc:sldChg chg="addSp delSp modSp new">
        <pc:chgData name="Michaeljon Miller" userId="c575fe5cddd8b8cf" providerId="LiveId" clId="{4126DC02-43A8-704B-B61E-CDD840613808}" dt="2020-02-16T15:30:43.943" v="1436" actId="20577"/>
        <pc:sldMkLst>
          <pc:docMk/>
          <pc:sldMk cId="3026215196" sldId="344"/>
        </pc:sldMkLst>
        <pc:spChg chg="mod">
          <ac:chgData name="Michaeljon Miller" userId="c575fe5cddd8b8cf" providerId="LiveId" clId="{4126DC02-43A8-704B-B61E-CDD840613808}" dt="2020-02-16T15:30:43.943" v="1436" actId="20577"/>
          <ac:spMkLst>
            <pc:docMk/>
            <pc:sldMk cId="3026215196" sldId="344"/>
            <ac:spMk id="2" creationId="{6C4A0291-AF74-B64B-9D7D-E986C9B3ED6E}"/>
          </ac:spMkLst>
        </pc:spChg>
        <pc:spChg chg="del">
          <ac:chgData name="Michaeljon Miller" userId="c575fe5cddd8b8cf" providerId="LiveId" clId="{4126DC02-43A8-704B-B61E-CDD840613808}" dt="2020-02-16T15:30:03.272" v="1398"/>
          <ac:spMkLst>
            <pc:docMk/>
            <pc:sldMk cId="3026215196" sldId="344"/>
            <ac:spMk id="3" creationId="{4B86D7F4-FBF4-7044-8195-E51D9C4F2FF1}"/>
          </ac:spMkLst>
        </pc:spChg>
        <pc:picChg chg="add mod">
          <ac:chgData name="Michaeljon Miller" userId="c575fe5cddd8b8cf" providerId="LiveId" clId="{4126DC02-43A8-704B-B61E-CDD840613808}" dt="2020-02-16T15:30:03.272" v="1398"/>
          <ac:picMkLst>
            <pc:docMk/>
            <pc:sldMk cId="3026215196" sldId="344"/>
            <ac:picMk id="5" creationId="{3F837226-4933-0546-878B-98510BD6762A}"/>
          </ac:picMkLst>
        </pc:picChg>
      </pc:sldChg>
      <pc:sldChg chg="addSp delSp modSp new">
        <pc:chgData name="Michaeljon Miller" userId="c575fe5cddd8b8cf" providerId="LiveId" clId="{4126DC02-43A8-704B-B61E-CDD840613808}" dt="2020-02-16T15:31:04.357" v="1438"/>
        <pc:sldMkLst>
          <pc:docMk/>
          <pc:sldMk cId="3087040179" sldId="345"/>
        </pc:sldMkLst>
        <pc:spChg chg="mod">
          <ac:chgData name="Michaeljon Miller" userId="c575fe5cddd8b8cf" providerId="LiveId" clId="{4126DC02-43A8-704B-B61E-CDD840613808}" dt="2020-02-14T03:44:20.732" v="966" actId="20577"/>
          <ac:spMkLst>
            <pc:docMk/>
            <pc:sldMk cId="3087040179" sldId="345"/>
            <ac:spMk id="2" creationId="{9E27D729-1847-874D-8628-7CDB4D657F76}"/>
          </ac:spMkLst>
        </pc:spChg>
        <pc:spChg chg="del">
          <ac:chgData name="Michaeljon Miller" userId="c575fe5cddd8b8cf" providerId="LiveId" clId="{4126DC02-43A8-704B-B61E-CDD840613808}" dt="2020-02-16T15:31:04.357" v="1438"/>
          <ac:spMkLst>
            <pc:docMk/>
            <pc:sldMk cId="3087040179" sldId="345"/>
            <ac:spMk id="3" creationId="{703B2735-F230-884C-BE4A-FB37ABC97AF0}"/>
          </ac:spMkLst>
        </pc:spChg>
        <pc:picChg chg="add mod">
          <ac:chgData name="Michaeljon Miller" userId="c575fe5cddd8b8cf" providerId="LiveId" clId="{4126DC02-43A8-704B-B61E-CDD840613808}" dt="2020-02-16T15:31:04.357" v="1438"/>
          <ac:picMkLst>
            <pc:docMk/>
            <pc:sldMk cId="3087040179" sldId="345"/>
            <ac:picMk id="5" creationId="{62FE075F-91CA-8143-878B-987AC294FC2C}"/>
          </ac:picMkLst>
        </pc:picChg>
      </pc:sldChg>
      <pc:sldChg chg="addSp delSp modSp new">
        <pc:chgData name="Michaeljon Miller" userId="c575fe5cddd8b8cf" providerId="LiveId" clId="{4126DC02-43A8-704B-B61E-CDD840613808}" dt="2020-02-15T17:51:10.657" v="979"/>
        <pc:sldMkLst>
          <pc:docMk/>
          <pc:sldMk cId="3453141672" sldId="346"/>
        </pc:sldMkLst>
        <pc:spChg chg="mod">
          <ac:chgData name="Michaeljon Miller" userId="c575fe5cddd8b8cf" providerId="LiveId" clId="{4126DC02-43A8-704B-B61E-CDD840613808}" dt="2020-02-15T17:50:38.520" v="975"/>
          <ac:spMkLst>
            <pc:docMk/>
            <pc:sldMk cId="3453141672" sldId="346"/>
            <ac:spMk id="2" creationId="{C6EABC79-546B-DC47-AE47-A60DE4ABF071}"/>
          </ac:spMkLst>
        </pc:spChg>
        <pc:spChg chg="add del">
          <ac:chgData name="Michaeljon Miller" userId="c575fe5cddd8b8cf" providerId="LiveId" clId="{4126DC02-43A8-704B-B61E-CDD840613808}" dt="2020-02-15T17:51:10.657" v="979"/>
          <ac:spMkLst>
            <pc:docMk/>
            <pc:sldMk cId="3453141672" sldId="346"/>
            <ac:spMk id="3" creationId="{F9F40A72-22E4-7E4D-87DD-F4F6B706072D}"/>
          </ac:spMkLst>
        </pc:spChg>
        <pc:picChg chg="add del mod">
          <ac:chgData name="Michaeljon Miller" userId="c575fe5cddd8b8cf" providerId="LiveId" clId="{4126DC02-43A8-704B-B61E-CDD840613808}" dt="2020-02-15T17:50:50.254" v="978"/>
          <ac:picMkLst>
            <pc:docMk/>
            <pc:sldMk cId="3453141672" sldId="346"/>
            <ac:picMk id="5" creationId="{340A35EB-511D-194A-AABD-7E993046A050}"/>
          </ac:picMkLst>
        </pc:picChg>
        <pc:picChg chg="add mod">
          <ac:chgData name="Michaeljon Miller" userId="c575fe5cddd8b8cf" providerId="LiveId" clId="{4126DC02-43A8-704B-B61E-CDD840613808}" dt="2020-02-15T17:51:10.657" v="979"/>
          <ac:picMkLst>
            <pc:docMk/>
            <pc:sldMk cId="3453141672" sldId="346"/>
            <ac:picMk id="7" creationId="{09AE240C-A988-9349-A32B-0C1ACE93E2AD}"/>
          </ac:picMkLst>
        </pc:picChg>
      </pc:sldChg>
      <pc:sldChg chg="addSp delSp modSp new">
        <pc:chgData name="Michaeljon Miller" userId="c575fe5cddd8b8cf" providerId="LiveId" clId="{4126DC02-43A8-704B-B61E-CDD840613808}" dt="2020-02-15T17:51:33.831" v="980"/>
        <pc:sldMkLst>
          <pc:docMk/>
          <pc:sldMk cId="1670526768" sldId="347"/>
        </pc:sldMkLst>
        <pc:spChg chg="mod">
          <ac:chgData name="Michaeljon Miller" userId="c575fe5cddd8b8cf" providerId="LiveId" clId="{4126DC02-43A8-704B-B61E-CDD840613808}" dt="2020-02-15T17:50:40.789" v="976"/>
          <ac:spMkLst>
            <pc:docMk/>
            <pc:sldMk cId="1670526768" sldId="347"/>
            <ac:spMk id="2" creationId="{8FFD03C3-86B2-FB43-8660-F2BA2ABEBCDC}"/>
          </ac:spMkLst>
        </pc:spChg>
        <pc:spChg chg="del">
          <ac:chgData name="Michaeljon Miller" userId="c575fe5cddd8b8cf" providerId="LiveId" clId="{4126DC02-43A8-704B-B61E-CDD840613808}" dt="2020-02-15T17:51:33.831" v="980"/>
          <ac:spMkLst>
            <pc:docMk/>
            <pc:sldMk cId="1670526768" sldId="347"/>
            <ac:spMk id="3" creationId="{9F4F3552-AEF6-5949-854C-A7F8C3751F59}"/>
          </ac:spMkLst>
        </pc:spChg>
        <pc:picChg chg="add mod">
          <ac:chgData name="Michaeljon Miller" userId="c575fe5cddd8b8cf" providerId="LiveId" clId="{4126DC02-43A8-704B-B61E-CDD840613808}" dt="2020-02-15T17:51:33.831" v="980"/>
          <ac:picMkLst>
            <pc:docMk/>
            <pc:sldMk cId="1670526768" sldId="347"/>
            <ac:picMk id="5" creationId="{517992D6-4DE2-D84E-9A7C-907C57689D48}"/>
          </ac:picMkLst>
        </pc:picChg>
      </pc:sldChg>
      <pc:sldChg chg="addSp delSp modSp new">
        <pc:chgData name="Michaeljon Miller" userId="c575fe5cddd8b8cf" providerId="LiveId" clId="{4126DC02-43A8-704B-B61E-CDD840613808}" dt="2020-02-15T17:52:22.076" v="984"/>
        <pc:sldMkLst>
          <pc:docMk/>
          <pc:sldMk cId="179597384" sldId="348"/>
        </pc:sldMkLst>
        <pc:spChg chg="mod">
          <ac:chgData name="Michaeljon Miller" userId="c575fe5cddd8b8cf" providerId="LiveId" clId="{4126DC02-43A8-704B-B61E-CDD840613808}" dt="2020-02-15T17:52:15.962" v="983"/>
          <ac:spMkLst>
            <pc:docMk/>
            <pc:sldMk cId="179597384" sldId="348"/>
            <ac:spMk id="2" creationId="{2962A80A-9E7B-6E41-9D1E-A1745A8470E4}"/>
          </ac:spMkLst>
        </pc:spChg>
        <pc:spChg chg="del">
          <ac:chgData name="Michaeljon Miller" userId="c575fe5cddd8b8cf" providerId="LiveId" clId="{4126DC02-43A8-704B-B61E-CDD840613808}" dt="2020-02-15T17:52:22.076" v="984"/>
          <ac:spMkLst>
            <pc:docMk/>
            <pc:sldMk cId="179597384" sldId="348"/>
            <ac:spMk id="3" creationId="{9FE70A25-2B0A-704C-8347-31B4002A2D24}"/>
          </ac:spMkLst>
        </pc:spChg>
        <pc:picChg chg="add mod">
          <ac:chgData name="Michaeljon Miller" userId="c575fe5cddd8b8cf" providerId="LiveId" clId="{4126DC02-43A8-704B-B61E-CDD840613808}" dt="2020-02-15T17:52:22.076" v="984"/>
          <ac:picMkLst>
            <pc:docMk/>
            <pc:sldMk cId="179597384" sldId="348"/>
            <ac:picMk id="5" creationId="{8F70A293-99CF-2D47-AD8B-6332224CBA55}"/>
          </ac:picMkLst>
        </pc:picChg>
      </pc:sldChg>
      <pc:sldChg chg="add">
        <pc:chgData name="Michaeljon Miller" userId="c575fe5cddd8b8cf" providerId="LiveId" clId="{4126DC02-43A8-704B-B61E-CDD840613808}" dt="2020-02-16T15:44:24.784" v="1445"/>
        <pc:sldMkLst>
          <pc:docMk/>
          <pc:sldMk cId="571754894" sldId="349"/>
        </pc:sldMkLst>
      </pc:sldChg>
      <pc:sldChg chg="modSp add del">
        <pc:chgData name="Michaeljon Miller" userId="c575fe5cddd8b8cf" providerId="LiveId" clId="{4126DC02-43A8-704B-B61E-CDD840613808}" dt="2020-02-16T15:44:11.678" v="1444" actId="2696"/>
        <pc:sldMkLst>
          <pc:docMk/>
          <pc:sldMk cId="2228354110" sldId="349"/>
        </pc:sldMkLst>
        <pc:spChg chg="mod">
          <ac:chgData name="Michaeljon Miller" userId="c575fe5cddd8b8cf" providerId="LiveId" clId="{4126DC02-43A8-704B-B61E-CDD840613808}" dt="2020-02-16T04:50:47.909" v="1133" actId="20577"/>
          <ac:spMkLst>
            <pc:docMk/>
            <pc:sldMk cId="2228354110" sldId="349"/>
            <ac:spMk id="3" creationId="{3944636F-D821-B24B-862A-CFB1B914AA7C}"/>
          </ac:spMkLst>
        </pc:spChg>
      </pc:sldChg>
      <pc:sldChg chg="modSp add ord">
        <pc:chgData name="Michaeljon Miller" userId="c575fe5cddd8b8cf" providerId="LiveId" clId="{4126DC02-43A8-704B-B61E-CDD840613808}" dt="2020-02-17T02:39:32.281" v="1863"/>
        <pc:sldMkLst>
          <pc:docMk/>
          <pc:sldMk cId="4233695583" sldId="350"/>
        </pc:sldMkLst>
        <pc:spChg chg="mod">
          <ac:chgData name="Michaeljon Miller" userId="c575fe5cddd8b8cf" providerId="LiveId" clId="{4126DC02-43A8-704B-B61E-CDD840613808}" dt="2020-02-16T04:52:13.862" v="1208" actId="20577"/>
          <ac:spMkLst>
            <pc:docMk/>
            <pc:sldMk cId="4233695583" sldId="350"/>
            <ac:spMk id="3" creationId="{3944636F-D821-B24B-862A-CFB1B914AA7C}"/>
          </ac:spMkLst>
        </pc:spChg>
      </pc:sldChg>
      <pc:sldChg chg="modSp add">
        <pc:chgData name="Michaeljon Miller" userId="c575fe5cddd8b8cf" providerId="LiveId" clId="{4126DC02-43A8-704B-B61E-CDD840613808}" dt="2020-02-16T04:54:35.464" v="1369" actId="20577"/>
        <pc:sldMkLst>
          <pc:docMk/>
          <pc:sldMk cId="3823931288" sldId="351"/>
        </pc:sldMkLst>
        <pc:spChg chg="mod">
          <ac:chgData name="Michaeljon Miller" userId="c575fe5cddd8b8cf" providerId="LiveId" clId="{4126DC02-43A8-704B-B61E-CDD840613808}" dt="2020-02-16T04:54:35.464" v="1369" actId="20577"/>
          <ac:spMkLst>
            <pc:docMk/>
            <pc:sldMk cId="3823931288" sldId="351"/>
            <ac:spMk id="3" creationId="{3944636F-D821-B24B-862A-CFB1B914AA7C}"/>
          </ac:spMkLst>
        </pc:spChg>
      </pc:sldChg>
      <pc:sldChg chg="add del">
        <pc:chgData name="Michaeljon Miller" userId="c575fe5cddd8b8cf" providerId="LiveId" clId="{4126DC02-43A8-704B-B61E-CDD840613808}" dt="2020-02-16T04:55:54.240" v="1371"/>
        <pc:sldMkLst>
          <pc:docMk/>
          <pc:sldMk cId="2977246433" sldId="352"/>
        </pc:sldMkLst>
      </pc:sldChg>
      <pc:sldChg chg="addSp delSp modSp add">
        <pc:chgData name="Michaeljon Miller" userId="c575fe5cddd8b8cf" providerId="LiveId" clId="{4126DC02-43A8-704B-B61E-CDD840613808}" dt="2020-02-16T15:26:51.646" v="1385"/>
        <pc:sldMkLst>
          <pc:docMk/>
          <pc:sldMk cId="3410389214" sldId="352"/>
        </pc:sldMkLst>
        <pc:spChg chg="add del mod">
          <ac:chgData name="Michaeljon Miller" userId="c575fe5cddd8b8cf" providerId="LiveId" clId="{4126DC02-43A8-704B-B61E-CDD840613808}" dt="2020-02-16T15:26:51.646" v="1385"/>
          <ac:spMkLst>
            <pc:docMk/>
            <pc:sldMk cId="3410389214" sldId="352"/>
            <ac:spMk id="4" creationId="{9A6C857A-ABC8-8449-B612-77B55B799BDC}"/>
          </ac:spMkLst>
        </pc:spChg>
        <pc:picChg chg="add mod">
          <ac:chgData name="Michaeljon Miller" userId="c575fe5cddd8b8cf" providerId="LiveId" clId="{4126DC02-43A8-704B-B61E-CDD840613808}" dt="2020-02-16T15:26:51.646" v="1385"/>
          <ac:picMkLst>
            <pc:docMk/>
            <pc:sldMk cId="3410389214" sldId="352"/>
            <ac:picMk id="6" creationId="{6ECA94D2-2BCB-9745-91ED-8572DABE9840}"/>
          </ac:picMkLst>
        </pc:picChg>
        <pc:picChg chg="del">
          <ac:chgData name="Michaeljon Miller" userId="c575fe5cddd8b8cf" providerId="LiveId" clId="{4126DC02-43A8-704B-B61E-CDD840613808}" dt="2020-02-16T15:26:46.795" v="1384" actId="478"/>
          <ac:picMkLst>
            <pc:docMk/>
            <pc:sldMk cId="3410389214" sldId="352"/>
            <ac:picMk id="11" creationId="{15255499-ED5B-2E4F-9BB6-4ED9CC1480F0}"/>
          </ac:picMkLst>
        </pc:picChg>
      </pc:sldChg>
      <pc:sldChg chg="addSp delSp modSp add ord">
        <pc:chgData name="Michaeljon Miller" userId="c575fe5cddd8b8cf" providerId="LiveId" clId="{4126DC02-43A8-704B-B61E-CDD840613808}" dt="2020-02-19T01:38:59.404" v="2191" actId="313"/>
        <pc:sldMkLst>
          <pc:docMk/>
          <pc:sldMk cId="1755201269" sldId="353"/>
        </pc:sldMkLst>
        <pc:spChg chg="mod">
          <ac:chgData name="Michaeljon Miller" userId="c575fe5cddd8b8cf" providerId="LiveId" clId="{4126DC02-43A8-704B-B61E-CDD840613808}" dt="2020-02-19T01:38:59.404" v="2191" actId="313"/>
          <ac:spMkLst>
            <pc:docMk/>
            <pc:sldMk cId="1755201269" sldId="353"/>
            <ac:spMk id="2" creationId="{6C4A0291-AF74-B64B-9D7D-E986C9B3ED6E}"/>
          </ac:spMkLst>
        </pc:spChg>
        <pc:spChg chg="del">
          <ac:chgData name="Michaeljon Miller" userId="c575fe5cddd8b8cf" providerId="LiveId" clId="{4126DC02-43A8-704B-B61E-CDD840613808}" dt="2020-02-16T15:30:15.906" v="1400"/>
          <ac:spMkLst>
            <pc:docMk/>
            <pc:sldMk cId="1755201269" sldId="353"/>
            <ac:spMk id="3" creationId="{4B86D7F4-FBF4-7044-8195-E51D9C4F2FF1}"/>
          </ac:spMkLst>
        </pc:spChg>
        <pc:picChg chg="add mod">
          <ac:chgData name="Michaeljon Miller" userId="c575fe5cddd8b8cf" providerId="LiveId" clId="{4126DC02-43A8-704B-B61E-CDD840613808}" dt="2020-02-16T15:30:15.906" v="1400"/>
          <ac:picMkLst>
            <pc:docMk/>
            <pc:sldMk cId="1755201269" sldId="353"/>
            <ac:picMk id="5" creationId="{E7F20868-8B03-9D45-8E5E-8FBFEF2017AB}"/>
          </ac:picMkLst>
        </pc:picChg>
      </pc:sldChg>
      <pc:sldChg chg="add del">
        <pc:chgData name="Michaeljon Miller" userId="c575fe5cddd8b8cf" providerId="LiveId" clId="{4126DC02-43A8-704B-B61E-CDD840613808}" dt="2020-02-16T15:30:58.592" v="1437" actId="2696"/>
        <pc:sldMkLst>
          <pc:docMk/>
          <pc:sldMk cId="4027537041" sldId="354"/>
        </pc:sldMkLst>
      </pc:sldChg>
      <pc:sldChg chg="add ord">
        <pc:chgData name="Michaeljon Miller" userId="c575fe5cddd8b8cf" providerId="LiveId" clId="{4126DC02-43A8-704B-B61E-CDD840613808}" dt="2020-02-17T02:39:46.114" v="1864"/>
        <pc:sldMkLst>
          <pc:docMk/>
          <pc:sldMk cId="4163060659" sldId="354"/>
        </pc:sldMkLst>
      </pc:sldChg>
      <pc:sldChg chg="modSp new">
        <pc:chgData name="Michaeljon Miller" userId="c575fe5cddd8b8cf" providerId="LiveId" clId="{4126DC02-43A8-704B-B61E-CDD840613808}" dt="2020-02-17T02:44:37.942" v="2020" actId="242"/>
        <pc:sldMkLst>
          <pc:docMk/>
          <pc:sldMk cId="3816999654" sldId="355"/>
        </pc:sldMkLst>
        <pc:spChg chg="mod">
          <ac:chgData name="Michaeljon Miller" userId="c575fe5cddd8b8cf" providerId="LiveId" clId="{4126DC02-43A8-704B-B61E-CDD840613808}" dt="2020-02-17T02:43:03.915" v="1896" actId="20577"/>
          <ac:spMkLst>
            <pc:docMk/>
            <pc:sldMk cId="3816999654" sldId="355"/>
            <ac:spMk id="2" creationId="{45E05232-1617-724F-94E5-2A538C2E17B5}"/>
          </ac:spMkLst>
        </pc:spChg>
        <pc:spChg chg="mod">
          <ac:chgData name="Michaeljon Miller" userId="c575fe5cddd8b8cf" providerId="LiveId" clId="{4126DC02-43A8-704B-B61E-CDD840613808}" dt="2020-02-17T02:44:37.942" v="2020" actId="242"/>
          <ac:spMkLst>
            <pc:docMk/>
            <pc:sldMk cId="3816999654" sldId="355"/>
            <ac:spMk id="3" creationId="{4AB25325-631B-E546-875B-D4D2A9AE0B22}"/>
          </ac:spMkLst>
        </pc:spChg>
      </pc:sldChg>
      <pc:sldChg chg="addSp delSp modSp new">
        <pc:chgData name="Michaeljon Miller" userId="c575fe5cddd8b8cf" providerId="LiveId" clId="{4126DC02-43A8-704B-B61E-CDD840613808}" dt="2020-02-19T01:14:09.707" v="2057" actId="20577"/>
        <pc:sldMkLst>
          <pc:docMk/>
          <pc:sldMk cId="3017815456" sldId="356"/>
        </pc:sldMkLst>
        <pc:spChg chg="mod">
          <ac:chgData name="Michaeljon Miller" userId="c575fe5cddd8b8cf" providerId="LiveId" clId="{4126DC02-43A8-704B-B61E-CDD840613808}" dt="2020-02-19T01:14:09.707" v="2057" actId="20577"/>
          <ac:spMkLst>
            <pc:docMk/>
            <pc:sldMk cId="3017815456" sldId="356"/>
            <ac:spMk id="2" creationId="{761641A9-33B6-CA4B-A053-62480285A04A}"/>
          </ac:spMkLst>
        </pc:spChg>
        <pc:spChg chg="del">
          <ac:chgData name="Michaeljon Miller" userId="c575fe5cddd8b8cf" providerId="LiveId" clId="{4126DC02-43A8-704B-B61E-CDD840613808}" dt="2020-02-19T01:13:37.226" v="2053"/>
          <ac:spMkLst>
            <pc:docMk/>
            <pc:sldMk cId="3017815456" sldId="356"/>
            <ac:spMk id="3" creationId="{2D926565-3A96-654B-911C-55B576FA5173}"/>
          </ac:spMkLst>
        </pc:spChg>
        <pc:picChg chg="add mod">
          <ac:chgData name="Michaeljon Miller" userId="c575fe5cddd8b8cf" providerId="LiveId" clId="{4126DC02-43A8-704B-B61E-CDD840613808}" dt="2020-02-19T01:13:37.226" v="2053"/>
          <ac:picMkLst>
            <pc:docMk/>
            <pc:sldMk cId="3017815456" sldId="356"/>
            <ac:picMk id="5" creationId="{710172C2-564E-7C4C-8F1D-45F9AF8D7753}"/>
          </ac:picMkLst>
        </pc:picChg>
      </pc:sldChg>
      <pc:sldChg chg="addSp delSp modSp new">
        <pc:chgData name="Michaeljon Miller" userId="c575fe5cddd8b8cf" providerId="LiveId" clId="{4126DC02-43A8-704B-B61E-CDD840613808}" dt="2020-02-19T01:32:37.568" v="2100" actId="20577"/>
        <pc:sldMkLst>
          <pc:docMk/>
          <pc:sldMk cId="1253963396" sldId="357"/>
        </pc:sldMkLst>
        <pc:spChg chg="mod">
          <ac:chgData name="Michaeljon Miller" userId="c575fe5cddd8b8cf" providerId="LiveId" clId="{4126DC02-43A8-704B-B61E-CDD840613808}" dt="2020-02-19T01:32:37.568" v="2100" actId="20577"/>
          <ac:spMkLst>
            <pc:docMk/>
            <pc:sldMk cId="1253963396" sldId="357"/>
            <ac:spMk id="2" creationId="{40CE16F2-9D08-494A-B826-43242D55BB02}"/>
          </ac:spMkLst>
        </pc:spChg>
        <pc:spChg chg="del">
          <ac:chgData name="Michaeljon Miller" userId="c575fe5cddd8b8cf" providerId="LiveId" clId="{4126DC02-43A8-704B-B61E-CDD840613808}" dt="2020-02-19T01:31:35.637" v="2063"/>
          <ac:spMkLst>
            <pc:docMk/>
            <pc:sldMk cId="1253963396" sldId="357"/>
            <ac:spMk id="3" creationId="{69175D2C-3893-3E4C-9938-912E389430CE}"/>
          </ac:spMkLst>
        </pc:spChg>
        <pc:picChg chg="add mod">
          <ac:chgData name="Michaeljon Miller" userId="c575fe5cddd8b8cf" providerId="LiveId" clId="{4126DC02-43A8-704B-B61E-CDD840613808}" dt="2020-02-19T01:31:35.637" v="2063"/>
          <ac:picMkLst>
            <pc:docMk/>
            <pc:sldMk cId="1253963396" sldId="357"/>
            <ac:picMk id="4" creationId="{20716BE6-4B88-A849-9290-C91EB4EA8FA1}"/>
          </ac:picMkLst>
        </pc:picChg>
      </pc:sldChg>
      <pc:sldChg chg="addSp delSp modSp new">
        <pc:chgData name="Michaeljon Miller" userId="c575fe5cddd8b8cf" providerId="LiveId" clId="{4126DC02-43A8-704B-B61E-CDD840613808}" dt="2020-02-19T01:32:51.386" v="2131" actId="20577"/>
        <pc:sldMkLst>
          <pc:docMk/>
          <pc:sldMk cId="1205319270" sldId="358"/>
        </pc:sldMkLst>
        <pc:spChg chg="mod">
          <ac:chgData name="Michaeljon Miller" userId="c575fe5cddd8b8cf" providerId="LiveId" clId="{4126DC02-43A8-704B-B61E-CDD840613808}" dt="2020-02-19T01:32:51.386" v="2131" actId="20577"/>
          <ac:spMkLst>
            <pc:docMk/>
            <pc:sldMk cId="1205319270" sldId="358"/>
            <ac:spMk id="2" creationId="{C70B3708-8A63-9640-81B3-AF7A4E06061A}"/>
          </ac:spMkLst>
        </pc:spChg>
        <pc:spChg chg="del">
          <ac:chgData name="Michaeljon Miller" userId="c575fe5cddd8b8cf" providerId="LiveId" clId="{4126DC02-43A8-704B-B61E-CDD840613808}" dt="2020-02-19T01:31:49.029" v="2065"/>
          <ac:spMkLst>
            <pc:docMk/>
            <pc:sldMk cId="1205319270" sldId="358"/>
            <ac:spMk id="3" creationId="{E17E3D10-7211-5F4F-BB51-59DA966DAFFD}"/>
          </ac:spMkLst>
        </pc:spChg>
        <pc:picChg chg="add mod">
          <ac:chgData name="Michaeljon Miller" userId="c575fe5cddd8b8cf" providerId="LiveId" clId="{4126DC02-43A8-704B-B61E-CDD840613808}" dt="2020-02-19T01:31:49.029" v="2065"/>
          <ac:picMkLst>
            <pc:docMk/>
            <pc:sldMk cId="1205319270" sldId="358"/>
            <ac:picMk id="4" creationId="{E94DAA76-4F56-5341-B292-4B40FFF4E221}"/>
          </ac:picMkLst>
        </pc:picChg>
      </pc:sldChg>
      <pc:sldChg chg="addSp delSp modSp new">
        <pc:chgData name="Michaeljon Miller" userId="c575fe5cddd8b8cf" providerId="LiveId" clId="{4126DC02-43A8-704B-B61E-CDD840613808}" dt="2020-02-19T01:33:14.413" v="2156" actId="20577"/>
        <pc:sldMkLst>
          <pc:docMk/>
          <pc:sldMk cId="2130233903" sldId="359"/>
        </pc:sldMkLst>
        <pc:spChg chg="mod">
          <ac:chgData name="Michaeljon Miller" userId="c575fe5cddd8b8cf" providerId="LiveId" clId="{4126DC02-43A8-704B-B61E-CDD840613808}" dt="2020-02-19T01:33:14.413" v="2156" actId="20577"/>
          <ac:spMkLst>
            <pc:docMk/>
            <pc:sldMk cId="2130233903" sldId="359"/>
            <ac:spMk id="2" creationId="{9C73BA22-B9AC-A641-85E6-1A8D93662E7F}"/>
          </ac:spMkLst>
        </pc:spChg>
        <pc:spChg chg="del">
          <ac:chgData name="Michaeljon Miller" userId="c575fe5cddd8b8cf" providerId="LiveId" clId="{4126DC02-43A8-704B-B61E-CDD840613808}" dt="2020-02-19T01:32:11.584" v="2067"/>
          <ac:spMkLst>
            <pc:docMk/>
            <pc:sldMk cId="2130233903" sldId="359"/>
            <ac:spMk id="3" creationId="{E45A3EE0-D07C-C647-B72C-0699F4FF8BA2}"/>
          </ac:spMkLst>
        </pc:spChg>
        <pc:picChg chg="add mod">
          <ac:chgData name="Michaeljon Miller" userId="c575fe5cddd8b8cf" providerId="LiveId" clId="{4126DC02-43A8-704B-B61E-CDD840613808}" dt="2020-02-19T01:32:11.584" v="2067"/>
          <ac:picMkLst>
            <pc:docMk/>
            <pc:sldMk cId="2130233903" sldId="359"/>
            <ac:picMk id="4" creationId="{9E7B19A6-4FBB-914C-BD00-EF11567CFBCF}"/>
          </ac:picMkLst>
        </pc:picChg>
      </pc:sldChg>
      <pc:sldChg chg="addSp delSp modSp new mod modClrScheme chgLayout">
        <pc:chgData name="Michaeljon Miller" userId="c575fe5cddd8b8cf" providerId="LiveId" clId="{4126DC02-43A8-704B-B61E-CDD840613808}" dt="2020-02-19T01:36:43.892" v="2190" actId="114"/>
        <pc:sldMkLst>
          <pc:docMk/>
          <pc:sldMk cId="1787692096" sldId="360"/>
        </pc:sldMkLst>
        <pc:spChg chg="del mod ord">
          <ac:chgData name="Michaeljon Miller" userId="c575fe5cddd8b8cf" providerId="LiveId" clId="{4126DC02-43A8-704B-B61E-CDD840613808}" dt="2020-02-19T01:33:50.467" v="2158" actId="700"/>
          <ac:spMkLst>
            <pc:docMk/>
            <pc:sldMk cId="1787692096" sldId="360"/>
            <ac:spMk id="2" creationId="{E2059C0D-CA7F-914C-B6BB-8C3D7E63C6B2}"/>
          </ac:spMkLst>
        </pc:spChg>
        <pc:spChg chg="del mod ord">
          <ac:chgData name="Michaeljon Miller" userId="c575fe5cddd8b8cf" providerId="LiveId" clId="{4126DC02-43A8-704B-B61E-CDD840613808}" dt="2020-02-19T01:33:50.467" v="2158" actId="700"/>
          <ac:spMkLst>
            <pc:docMk/>
            <pc:sldMk cId="1787692096" sldId="360"/>
            <ac:spMk id="3" creationId="{9B69347B-CBA1-CD40-8DA5-9BCAFA3409D8}"/>
          </ac:spMkLst>
        </pc:spChg>
        <pc:spChg chg="add mod ord">
          <ac:chgData name="Michaeljon Miller" userId="c575fe5cddd8b8cf" providerId="LiveId" clId="{4126DC02-43A8-704B-B61E-CDD840613808}" dt="2020-02-19T01:33:53.756" v="2168" actId="20577"/>
          <ac:spMkLst>
            <pc:docMk/>
            <pc:sldMk cId="1787692096" sldId="360"/>
            <ac:spMk id="4" creationId="{127F8641-0B50-104C-A000-FD98BAA47674}"/>
          </ac:spMkLst>
        </pc:spChg>
        <pc:spChg chg="add mod ord">
          <ac:chgData name="Michaeljon Miller" userId="c575fe5cddd8b8cf" providerId="LiveId" clId="{4126DC02-43A8-704B-B61E-CDD840613808}" dt="2020-02-19T01:36:43.892" v="2190" actId="114"/>
          <ac:spMkLst>
            <pc:docMk/>
            <pc:sldMk cId="1787692096" sldId="360"/>
            <ac:spMk id="5" creationId="{14EAB486-1835-9E43-9FA2-7C7B4F672DDA}"/>
          </ac:spMkLst>
        </pc:spChg>
      </pc:sldChg>
    </pc:docChg>
  </pc:docChgLst>
</pc:chgInfo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0C8F2-6E87-6949-9F57-2DB7FC51B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FD6B3A-BFE7-314D-B2C9-E97FCD381D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29DAE-F02A-8144-B7D7-F1C22716C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A4A54-4AE8-2644-92B8-2A8897CE1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EE847-D27C-DC4B-9D43-687185B8F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85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4DC58-9E36-A643-87A7-FFA4CA4FF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BC6962-133C-6A48-A29E-C25779BF6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B5299-3BA9-C34D-B57E-D4B07E8F8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836EE-08ED-CF4B-92E0-4C1DB372F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FE525-4114-C148-BCA1-F0DAC7F9D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997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5FD9C1-5EBF-C348-A81A-7202719F5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D330D2-679A-214D-A821-49C00A1D5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B7615-8725-5943-97F0-E5F2BBFBE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FFCA9-11D1-7647-9E72-4E82224A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88BC0-F254-CE41-ADC9-89E02B11F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371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45A5B-5D9C-1948-897C-3ABBF2885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B1F04-0859-BF4F-BA6D-767B13C43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0E3BC-1439-8644-AECC-AA17B8201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24E45-B7E0-F242-B5A6-05CFD3FA5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3D03D-E6AF-9742-AACA-7617C940F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74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4E8F7-FCD1-4749-A398-98836C7D2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EC2728-A332-124A-A51D-E0E95625D3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3DD4E-E789-E244-A709-E1A6981F0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FD38E-CF92-7148-8E75-EDB7DD4A2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C2197-2113-EF4D-B0A4-C6D8A1AF3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123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A9D3F-F3D8-B04D-97F9-FD18B5DE7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E19AF-4194-3C4B-B206-FF5965B96A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417C9-A65A-3044-8D5C-1949AAB329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8C7CB3-6D3B-6948-BB35-F0420F1AB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756D9-B311-6D43-A80D-74602E0A3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D3638-E44C-5445-B45B-281229CD0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89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A9FEC-C1F9-F841-ABE4-E47FCFEB8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D17AE-DF22-AA4C-A2A1-B421918C2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791C33-384D-BD41-86C2-3A91D5B7D0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302D7E-64C7-4E4D-B385-4559102A15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1045CF-2A8A-0C41-917E-F926D5A2C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DAE9A5-DF1D-964C-8898-C7A51BAC5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01C6C3-2D8B-C44F-93CF-9688D997E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646E99-30BD-564F-88DF-D06E60421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449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C86E4-1FCE-C744-9628-94F91A03C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C4384D-ACA7-E147-A42B-55078F0FD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DEF47F-4896-7E48-8C75-12586325A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897D2-AB65-064A-A192-5AF2635C0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251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B329A2-454C-B148-BC67-9704F9D1A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846192-04ED-4C4A-9045-65376F31D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3B0B0C-9C8C-BE44-8F18-5CEE0A11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368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A3893-FCE2-0A40-9FFF-C477062EE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B8DBE-B145-7342-A934-2191881D5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628E95-1CA9-094B-937F-F123857A2E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2DA85D-2EB5-B54C-B30A-F566A12F1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C0C8C6-C586-4D47-991B-E918E36C4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96807B-B902-5E41-ACF4-F6A9920D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235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86CEB-F153-3545-9949-802540B5E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5B6274-42D0-104A-B8A2-1BFEB4791B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8F59F-4852-6A48-9E56-3DB883C1A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DDD6EE-0D0D-4B48-8344-3E6D9A48C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F3FF2-541A-BE46-BD07-AC188D87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5FAE7-3129-7847-A46F-209421D04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002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ACF856-32C2-EE40-938B-CC8E4A817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34E79-24E8-494D-A150-B67BDFA4D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D14DA-6896-E54C-802F-3214FB1CD6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1CED8-46FA-EA40-981A-4F91896D3818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72297-4602-A245-95C7-FECB2DDE3C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7B0B5-764B-B647-A64E-350C1E5D36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7AAD6-25DC-E146-A0A0-EB7C3F83A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30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F39BE-42FA-8D4A-80DC-0C37EB5481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CPSC 5200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AF4CC5-FA98-2345-AC33-7068829B60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Software Architecture and Design</a:t>
            </a:r>
          </a:p>
        </p:txBody>
      </p:sp>
    </p:spTree>
    <p:extLst>
      <p:ext uri="{BB962C8B-B14F-4D97-AF65-F5344CB8AC3E}">
        <p14:creationId xmlns:p14="http://schemas.microsoft.com/office/powerpoint/2010/main" val="542570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641A9-33B6-CA4B-A053-62480285A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0172C2-564E-7C4C-8F1D-45F9AF8D7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7975" y="1825625"/>
            <a:ext cx="8436049" cy="4351338"/>
          </a:xfrm>
        </p:spPr>
      </p:pic>
    </p:spTree>
    <p:extLst>
      <p:ext uri="{BB962C8B-B14F-4D97-AF65-F5344CB8AC3E}">
        <p14:creationId xmlns:p14="http://schemas.microsoft.com/office/powerpoint/2010/main" val="3017815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08514-5F5A-1848-A0DF-D040C5E3A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hierarchies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64C053-9AFB-4443-ADF4-EF14C1E43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534269"/>
            <a:ext cx="10515600" cy="934050"/>
          </a:xfrm>
        </p:spPr>
      </p:pic>
    </p:spTree>
    <p:extLst>
      <p:ext uri="{BB962C8B-B14F-4D97-AF65-F5344CB8AC3E}">
        <p14:creationId xmlns:p14="http://schemas.microsoft.com/office/powerpoint/2010/main" val="409031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ABC79-546B-DC47-AE47-A60DE4ABF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hierarchies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9AE240C-A988-9349-A32B-0C1ACE93E2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70300" y="2172494"/>
            <a:ext cx="4851400" cy="3657600"/>
          </a:xfrm>
        </p:spPr>
      </p:pic>
    </p:spTree>
    <p:extLst>
      <p:ext uri="{BB962C8B-B14F-4D97-AF65-F5344CB8AC3E}">
        <p14:creationId xmlns:p14="http://schemas.microsoft.com/office/powerpoint/2010/main" val="3453141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D03C3-86B2-FB43-8660-F2BA2ABEB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hierarchies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7992D6-4DE2-D84E-9A7C-907C57689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0243" y="1825625"/>
            <a:ext cx="8111514" cy="4351338"/>
          </a:xfrm>
        </p:spPr>
      </p:pic>
    </p:spTree>
    <p:extLst>
      <p:ext uri="{BB962C8B-B14F-4D97-AF65-F5344CB8AC3E}">
        <p14:creationId xmlns:p14="http://schemas.microsoft.com/office/powerpoint/2010/main" val="1670526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2A80A-9E7B-6E41-9D1E-A1745A847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structures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70A293-99CF-2D47-AD8B-6332224CBA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1757" y="1825625"/>
            <a:ext cx="8268486" cy="4351338"/>
          </a:xfrm>
        </p:spPr>
      </p:pic>
    </p:spTree>
    <p:extLst>
      <p:ext uri="{BB962C8B-B14F-4D97-AF65-F5344CB8AC3E}">
        <p14:creationId xmlns:p14="http://schemas.microsoft.com/office/powerpoint/2010/main" val="179597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0F23B-6D2E-B94E-9E96-5A17B9A02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 structures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220AF5-CB15-F24A-832F-3FD53118D3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1757" y="1825625"/>
            <a:ext cx="8268486" cy="4351338"/>
          </a:xfrm>
        </p:spPr>
      </p:pic>
    </p:spTree>
    <p:extLst>
      <p:ext uri="{BB962C8B-B14F-4D97-AF65-F5344CB8AC3E}">
        <p14:creationId xmlns:p14="http://schemas.microsoft.com/office/powerpoint/2010/main" val="1072787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56FD8-E8A4-C64D-9DD2-52E57AD15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Accountability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83FDED-FC33-B041-96FB-1D0F0B33F4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9006" y="1825625"/>
            <a:ext cx="8753988" cy="4351338"/>
          </a:xfrm>
        </p:spPr>
      </p:pic>
    </p:spTree>
    <p:extLst>
      <p:ext uri="{BB962C8B-B14F-4D97-AF65-F5344CB8AC3E}">
        <p14:creationId xmlns:p14="http://schemas.microsoft.com/office/powerpoint/2010/main" val="3424940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18ABA-25A3-9349-9BDC-91479A0A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4636F-D821-B24B-862A-CFB1B914A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Explicitly divide a model into operational and knowledge levels</a:t>
            </a:r>
          </a:p>
        </p:txBody>
      </p:sp>
    </p:spTree>
    <p:extLst>
      <p:ext uri="{BB962C8B-B14F-4D97-AF65-F5344CB8AC3E}">
        <p14:creationId xmlns:p14="http://schemas.microsoft.com/office/powerpoint/2010/main" val="4233695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1FFCF-4A91-C84C-AE53-BB5C79AF9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Accountability knowledge level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A7B5EA-6664-E94D-A606-9C77612642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1933" y="1825625"/>
            <a:ext cx="6388134" cy="4351338"/>
          </a:xfrm>
        </p:spPr>
      </p:pic>
    </p:spTree>
    <p:extLst>
      <p:ext uri="{BB962C8B-B14F-4D97-AF65-F5344CB8AC3E}">
        <p14:creationId xmlns:p14="http://schemas.microsoft.com/office/powerpoint/2010/main" val="30993747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2C10C-5FDA-5E44-83C5-6F472AAA2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Party type generalizations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7338D5C-19DC-6E4F-A718-6DE72D9582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2949400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A6DCA-7E6E-6B4E-93A7-CC52CBC07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F1A01-A298-6F4B-A131-00F3104D9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Finding the simple model takes a long time, and it’s not obvious</a:t>
            </a:r>
          </a:p>
          <a:p>
            <a:pPr marL="0" indent="0">
              <a:buNone/>
            </a:pPr>
            <a:r>
              <a:rPr lang="en-US" dirty="0"/>
              <a:t>Choose your modeling language carefully</a:t>
            </a:r>
          </a:p>
          <a:p>
            <a:pPr marL="0" indent="0">
              <a:buNone/>
            </a:pPr>
            <a:r>
              <a:rPr lang="en-US" dirty="0"/>
              <a:t>The best conceptual modelers are usually subject matter experts</a:t>
            </a:r>
          </a:p>
          <a:p>
            <a:pPr marL="0" indent="0">
              <a:buNone/>
            </a:pPr>
            <a:r>
              <a:rPr lang="en-US" dirty="0"/>
              <a:t>You can’t (shouldn’t?!) do conceptual modeling without them</a:t>
            </a:r>
          </a:p>
          <a:p>
            <a:pPr marL="0" indent="0">
              <a:buNone/>
            </a:pPr>
            <a:r>
              <a:rPr lang="en-US" dirty="0"/>
              <a:t>Don’t forget, the conceptual model is a </a:t>
            </a:r>
            <a:r>
              <a:rPr lang="en-US" i="1" dirty="0"/>
              <a:t>human artifact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Because conceptual models are so high level, they often cross domains</a:t>
            </a:r>
          </a:p>
        </p:txBody>
      </p:sp>
    </p:spTree>
    <p:extLst>
      <p:ext uri="{BB962C8B-B14F-4D97-AF65-F5344CB8AC3E}">
        <p14:creationId xmlns:p14="http://schemas.microsoft.com/office/powerpoint/2010/main" val="28644500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18ABA-25A3-9349-9BDC-91479A0A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4636F-D821-B24B-862A-CFB1B914A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Design a model so that the most frequent modification of the model causes changes to the least number of types</a:t>
            </a:r>
          </a:p>
        </p:txBody>
      </p:sp>
    </p:spTree>
    <p:extLst>
      <p:ext uri="{BB962C8B-B14F-4D97-AF65-F5344CB8AC3E}">
        <p14:creationId xmlns:p14="http://schemas.microsoft.com/office/powerpoint/2010/main" val="41630606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DD9C9-2EBA-2F4E-AE9E-1B0CB7FC0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Operating scopes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459BD3-B0CE-5043-B3B7-42E5E2F6D3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8994" y="1825625"/>
            <a:ext cx="4814011" cy="4351338"/>
          </a:xfrm>
        </p:spPr>
      </p:pic>
    </p:spTree>
    <p:extLst>
      <p:ext uri="{BB962C8B-B14F-4D97-AF65-F5344CB8AC3E}">
        <p14:creationId xmlns:p14="http://schemas.microsoft.com/office/powerpoint/2010/main" val="35753163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B2290D-A970-194D-8E0C-3F33EC01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CA8BCE-D011-2C42-B28E-F2AA5671C6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/>
              <a:t>Observations and Measurements</a:t>
            </a:r>
            <a:r>
              <a:rPr lang="en-US" dirty="0"/>
              <a:t> models</a:t>
            </a:r>
          </a:p>
        </p:txBody>
      </p:sp>
    </p:spTree>
    <p:extLst>
      <p:ext uri="{BB962C8B-B14F-4D97-AF65-F5344CB8AC3E}">
        <p14:creationId xmlns:p14="http://schemas.microsoft.com/office/powerpoint/2010/main" val="20959948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DD9C9-2EBA-2F4E-AE9E-1B0CB7FC0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07F6A8-F8B0-8F4A-B8D9-E1E03FC92B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8700" y="1969294"/>
            <a:ext cx="7594600" cy="4064000"/>
          </a:xfrm>
        </p:spPr>
      </p:pic>
    </p:spTree>
    <p:extLst>
      <p:ext uri="{BB962C8B-B14F-4D97-AF65-F5344CB8AC3E}">
        <p14:creationId xmlns:p14="http://schemas.microsoft.com/office/powerpoint/2010/main" val="37797201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A9FC1-EA7E-5D41-92F8-8D448D1D5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ratio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5B43CC-1A0E-C942-AF73-01ABD4E28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397440"/>
            <a:ext cx="10515600" cy="1207708"/>
          </a:xfrm>
        </p:spPr>
      </p:pic>
    </p:spTree>
    <p:extLst>
      <p:ext uri="{BB962C8B-B14F-4D97-AF65-F5344CB8AC3E}">
        <p14:creationId xmlns:p14="http://schemas.microsoft.com/office/powerpoint/2010/main" val="28160146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18ABA-25A3-9349-9BDC-91479A0A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4636F-D821-B24B-862A-CFB1B914A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When multiple attributes interact with behavior that might be used in several types, combine the attributes into a new fundamental type</a:t>
            </a:r>
          </a:p>
        </p:txBody>
      </p:sp>
    </p:spTree>
    <p:extLst>
      <p:ext uri="{BB962C8B-B14F-4D97-AF65-F5344CB8AC3E}">
        <p14:creationId xmlns:p14="http://schemas.microsoft.com/office/powerpoint/2010/main" val="3823931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5AC9B-01D4-A041-9505-43A3D0A15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 units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5255499-ED5B-2E4F-9BB6-4ED9CC1480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0771" y="1825625"/>
            <a:ext cx="10130458" cy="4351338"/>
          </a:xfrm>
        </p:spPr>
      </p:pic>
    </p:spTree>
    <p:extLst>
      <p:ext uri="{BB962C8B-B14F-4D97-AF65-F5344CB8AC3E}">
        <p14:creationId xmlns:p14="http://schemas.microsoft.com/office/powerpoint/2010/main" val="201980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5AC9B-01D4-A041-9505-43A3D0A15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 units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ECA94D2-2BCB-9745-91ED-8572DABE98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52758"/>
            <a:ext cx="10515600" cy="4297072"/>
          </a:xfrm>
        </p:spPr>
      </p:pic>
    </p:spTree>
    <p:extLst>
      <p:ext uri="{BB962C8B-B14F-4D97-AF65-F5344CB8AC3E}">
        <p14:creationId xmlns:p14="http://schemas.microsoft.com/office/powerpoint/2010/main" val="34103892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9ECC1-A8A7-0140-BB0B-6426448FF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3933B3-ED44-054C-8574-3D476D5BA9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7100" y="1829594"/>
            <a:ext cx="10337800" cy="4343400"/>
          </a:xfrm>
        </p:spPr>
      </p:pic>
    </p:spTree>
    <p:extLst>
      <p:ext uri="{BB962C8B-B14F-4D97-AF65-F5344CB8AC3E}">
        <p14:creationId xmlns:p14="http://schemas.microsoft.com/office/powerpoint/2010/main" val="41595256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29A9-F652-1344-AAF9-41DBFAF9B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A7B7BE-9390-4048-AE65-720DDDA815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2232" y="1825625"/>
            <a:ext cx="6227536" cy="4351338"/>
          </a:xfrm>
        </p:spPr>
      </p:pic>
    </p:spTree>
    <p:extLst>
      <p:ext uri="{BB962C8B-B14F-4D97-AF65-F5344CB8AC3E}">
        <p14:creationId xmlns:p14="http://schemas.microsoft.com/office/powerpoint/2010/main" val="47899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18ABA-25A3-9349-9BDC-91479A0A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4636F-D821-B24B-862A-CFB1B914A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Models are not right or wrong; they are more or less useful</a:t>
            </a:r>
          </a:p>
        </p:txBody>
      </p:sp>
    </p:spTree>
    <p:extLst>
      <p:ext uri="{BB962C8B-B14F-4D97-AF65-F5344CB8AC3E}">
        <p14:creationId xmlns:p14="http://schemas.microsoft.com/office/powerpoint/2010/main" val="39572194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D8090-A376-134E-8986-AB62438AB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Subtyping observation concepts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3270DC-F794-5C4E-A22F-8E6FEA5AD4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4133" y="1825625"/>
            <a:ext cx="5983733" cy="4351338"/>
          </a:xfrm>
        </p:spPr>
      </p:pic>
    </p:spTree>
    <p:extLst>
      <p:ext uri="{BB962C8B-B14F-4D97-AF65-F5344CB8AC3E}">
        <p14:creationId xmlns:p14="http://schemas.microsoft.com/office/powerpoint/2010/main" val="23016347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18ABA-25A3-9349-9BDC-91479A0A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4636F-D821-B24B-862A-CFB1B914A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Design a model so that the most frequent modification of the model causes changes to the least number of types</a:t>
            </a:r>
          </a:p>
        </p:txBody>
      </p:sp>
    </p:spTree>
    <p:extLst>
      <p:ext uri="{BB962C8B-B14F-4D97-AF65-F5344CB8AC3E}">
        <p14:creationId xmlns:p14="http://schemas.microsoft.com/office/powerpoint/2010/main" val="5717548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ECFB2-602A-C14B-BEF8-50429B12F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Dual time record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752979-627B-1D49-B324-5C362620D7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0222"/>
            <a:ext cx="10515600" cy="3782143"/>
          </a:xfrm>
        </p:spPr>
      </p:pic>
    </p:spTree>
    <p:extLst>
      <p:ext uri="{BB962C8B-B14F-4D97-AF65-F5344CB8AC3E}">
        <p14:creationId xmlns:p14="http://schemas.microsoft.com/office/powerpoint/2010/main" val="24825840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39551-7B49-9446-AA04-1ED9EEAC4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Rejected observation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6D8CAB-20B5-544B-8084-390DE7EB67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9850" y="2756694"/>
            <a:ext cx="6972300" cy="2489200"/>
          </a:xfrm>
        </p:spPr>
      </p:pic>
    </p:spTree>
    <p:extLst>
      <p:ext uri="{BB962C8B-B14F-4D97-AF65-F5344CB8AC3E}">
        <p14:creationId xmlns:p14="http://schemas.microsoft.com/office/powerpoint/2010/main" val="37128465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14D25-68C5-E547-8E98-DF25DC432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Active observation, hypothesis, and projection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D0BD75-1E13-3C44-8FBC-DF3BBC748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307898"/>
            <a:ext cx="10515600" cy="1386792"/>
          </a:xfrm>
        </p:spPr>
      </p:pic>
    </p:spTree>
    <p:extLst>
      <p:ext uri="{BB962C8B-B14F-4D97-AF65-F5344CB8AC3E}">
        <p14:creationId xmlns:p14="http://schemas.microsoft.com/office/powerpoint/2010/main" val="29421515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B2290D-A970-194D-8E0C-3F33EC01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Third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CA8BCE-D011-2C42-B28E-F2AA5671C6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/>
              <a:t>Object Identification </a:t>
            </a:r>
            <a:r>
              <a:rPr lang="en-US" dirty="0"/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16351824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18ABA-25A3-9349-9BDC-91479A0A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4636F-D821-B24B-862A-CFB1B914A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Conceptual models are linked to interfaces (types) not implementation (classes)</a:t>
            </a:r>
          </a:p>
        </p:txBody>
      </p:sp>
    </p:spTree>
    <p:extLst>
      <p:ext uri="{BB962C8B-B14F-4D97-AF65-F5344CB8AC3E}">
        <p14:creationId xmlns:p14="http://schemas.microsoft.com/office/powerpoint/2010/main" val="33659143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485564-1921-C84F-8459-E4495EDB1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66B7EAD-750E-9D4D-B1C2-ED9E01508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937" y="1825625"/>
            <a:ext cx="4454125" cy="4351338"/>
          </a:xfrm>
        </p:spPr>
      </p:pic>
    </p:spTree>
    <p:extLst>
      <p:ext uri="{BB962C8B-B14F-4D97-AF65-F5344CB8AC3E}">
        <p14:creationId xmlns:p14="http://schemas.microsoft.com/office/powerpoint/2010/main" val="2753251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DAD29-E19D-B747-A3F3-E55DA9144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Identification scheme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29B1DC-5608-9C48-A005-3574D0C7D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68469"/>
            <a:ext cx="10515600" cy="3665649"/>
          </a:xfrm>
        </p:spPr>
      </p:pic>
    </p:spTree>
    <p:extLst>
      <p:ext uri="{BB962C8B-B14F-4D97-AF65-F5344CB8AC3E}">
        <p14:creationId xmlns:p14="http://schemas.microsoft.com/office/powerpoint/2010/main" val="3177495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A0291-AF74-B64B-9D7D-E986C9B3E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merge alternatives – superseding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F20868-8B03-9D45-8E5E-8FBFEF201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0450" y="2369344"/>
            <a:ext cx="7531100" cy="3263900"/>
          </a:xfrm>
        </p:spPr>
      </p:pic>
    </p:spTree>
    <p:extLst>
      <p:ext uri="{BB962C8B-B14F-4D97-AF65-F5344CB8AC3E}">
        <p14:creationId xmlns:p14="http://schemas.microsoft.com/office/powerpoint/2010/main" val="1755201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7F8641-0B50-104C-A000-FD98BAA47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AB486-1835-9E43-9FA2-7C7B4F672D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not UML</a:t>
            </a:r>
            <a:br>
              <a:rPr lang="en-US" dirty="0"/>
            </a:br>
            <a:endParaRPr lang="en-US" dirty="0"/>
          </a:p>
          <a:p>
            <a:r>
              <a:rPr lang="en-US" sz="1800" dirty="0"/>
              <a:t>Martin, J. and J. Odell. </a:t>
            </a:r>
            <a:r>
              <a:rPr lang="en-US" sz="1800" i="1" dirty="0"/>
              <a:t>Object-Oriented Methods: A Foundation</a:t>
            </a:r>
            <a:r>
              <a:rPr lang="en-US" sz="1800" dirty="0"/>
              <a:t>. Englewood Cliffs, NJ: Prentice-Hall, 1995.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6920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A0291-AF74-B64B-9D7D-E986C9B3E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merge alternatives – essence / alt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837226-4933-0546-878B-98510BD67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450" y="3404394"/>
            <a:ext cx="7277100" cy="1193800"/>
          </a:xfrm>
        </p:spPr>
      </p:pic>
    </p:spTree>
    <p:extLst>
      <p:ext uri="{BB962C8B-B14F-4D97-AF65-F5344CB8AC3E}">
        <p14:creationId xmlns:p14="http://schemas.microsoft.com/office/powerpoint/2010/main" val="30262151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7D729-1847-874D-8628-7CDB4D657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 equivalence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FE075F-91CA-8143-878B-987AC294FC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3650" y="3404394"/>
            <a:ext cx="9664700" cy="1193800"/>
          </a:xfrm>
        </p:spPr>
      </p:pic>
    </p:spTree>
    <p:extLst>
      <p:ext uri="{BB962C8B-B14F-4D97-AF65-F5344CB8AC3E}">
        <p14:creationId xmlns:p14="http://schemas.microsoft.com/office/powerpoint/2010/main" val="30870401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18ABA-25A3-9349-9BDC-91479A0AC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4636F-D821-B24B-862A-CFB1B914A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Patterns are a starting point, not a destination</a:t>
            </a:r>
          </a:p>
        </p:txBody>
      </p:sp>
    </p:spTree>
    <p:extLst>
      <p:ext uri="{BB962C8B-B14F-4D97-AF65-F5344CB8AC3E}">
        <p14:creationId xmlns:p14="http://schemas.microsoft.com/office/powerpoint/2010/main" val="39463404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05232-1617-724F-94E5-2A538C2E1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next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25325-631B-E546-875B-D4D2A9AE0B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Team project architecture-level proposal due</a:t>
            </a:r>
          </a:p>
          <a:p>
            <a:pPr marL="0" indent="0">
              <a:buNone/>
            </a:pPr>
            <a:r>
              <a:rPr lang="en-US" dirty="0"/>
              <a:t>Individual assignment #2 due</a:t>
            </a:r>
          </a:p>
          <a:p>
            <a:pPr marL="0" indent="0">
              <a:buNone/>
            </a:pPr>
            <a:r>
              <a:rPr lang="en-US" dirty="0"/>
              <a:t>Individual assignment #3 available</a:t>
            </a:r>
          </a:p>
        </p:txBody>
      </p:sp>
    </p:spTree>
    <p:extLst>
      <p:ext uri="{BB962C8B-B14F-4D97-AF65-F5344CB8AC3E}">
        <p14:creationId xmlns:p14="http://schemas.microsoft.com/office/powerpoint/2010/main" val="3816999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E16F2-9D08-494A-B826-43242D55B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Cardinality Symbols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716BE6-4B88-A849-9290-C91EB4EA8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8550" y="2089944"/>
            <a:ext cx="49149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963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B3708-8A63-9640-81B3-AF7A4E060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notation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94DAA76-4F56-5341-B292-4B40FFF4E2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6350" y="2013744"/>
            <a:ext cx="45593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319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3BA22-B9AC-A641-85E6-1A8D93662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statements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7B19A6-4FBB-914C-BD00-EF11567CF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2050" y="2572544"/>
            <a:ext cx="47879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233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B2290D-A970-194D-8E0C-3F33EC01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example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CA8BCE-D011-2C42-B28E-F2AA5671C6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/>
              <a:t>Accountability</a:t>
            </a:r>
            <a:r>
              <a:rPr lang="en-US" dirty="0"/>
              <a:t> models</a:t>
            </a:r>
          </a:p>
        </p:txBody>
      </p:sp>
    </p:spTree>
    <p:extLst>
      <p:ext uri="{BB962C8B-B14F-4D97-AF65-F5344CB8AC3E}">
        <p14:creationId xmlns:p14="http://schemas.microsoft.com/office/powerpoint/2010/main" val="3443303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40C45D-1983-0647-B6EF-74C6CA758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Party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E3221E0-C99D-784C-9537-0472B844B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3326" y="1825625"/>
            <a:ext cx="8125348" cy="4351338"/>
          </a:xfrm>
        </p:spPr>
      </p:pic>
    </p:spTree>
    <p:extLst>
      <p:ext uri="{BB962C8B-B14F-4D97-AF65-F5344CB8AC3E}">
        <p14:creationId xmlns:p14="http://schemas.microsoft.com/office/powerpoint/2010/main" val="1862028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5613</TotalTime>
  <Words>322</Words>
  <Application>Microsoft Macintosh PowerPoint</Application>
  <PresentationFormat>Widescreen</PresentationFormat>
  <Paragraphs>66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Calibri Light</vt:lpstr>
      <vt:lpstr>Office Theme</vt:lpstr>
      <vt:lpstr>CPSC 5200</vt:lpstr>
      <vt:lpstr>Conceptual models</vt:lpstr>
      <vt:lpstr>Modeling Principle</vt:lpstr>
      <vt:lpstr>Notation</vt:lpstr>
      <vt:lpstr>Cardinality Symbols</vt:lpstr>
      <vt:lpstr>Generalization notation</vt:lpstr>
      <vt:lpstr>Semantic statements</vt:lpstr>
      <vt:lpstr>First example</vt:lpstr>
      <vt:lpstr>Party</vt:lpstr>
      <vt:lpstr>Party</vt:lpstr>
      <vt:lpstr>Organization hierarchies</vt:lpstr>
      <vt:lpstr>Organization hierarchies</vt:lpstr>
      <vt:lpstr>Organization hierarchies</vt:lpstr>
      <vt:lpstr>Organization structures</vt:lpstr>
      <vt:lpstr>Organization structures</vt:lpstr>
      <vt:lpstr>Accountability</vt:lpstr>
      <vt:lpstr>Modeling Principle</vt:lpstr>
      <vt:lpstr>Accountability knowledge level</vt:lpstr>
      <vt:lpstr>Party type generalizations</vt:lpstr>
      <vt:lpstr>Modeling Principle</vt:lpstr>
      <vt:lpstr>Operating scopes</vt:lpstr>
      <vt:lpstr>Second example</vt:lpstr>
      <vt:lpstr>Quantity</vt:lpstr>
      <vt:lpstr>Conversion ratio</vt:lpstr>
      <vt:lpstr>Modeling Principle</vt:lpstr>
      <vt:lpstr>Compound units</vt:lpstr>
      <vt:lpstr>Compound units</vt:lpstr>
      <vt:lpstr>Measurement</vt:lpstr>
      <vt:lpstr>Observation</vt:lpstr>
      <vt:lpstr>Subtyping observation concepts</vt:lpstr>
      <vt:lpstr>Modeling Principle</vt:lpstr>
      <vt:lpstr>Dual time record</vt:lpstr>
      <vt:lpstr>Rejected observation</vt:lpstr>
      <vt:lpstr>Active observation, hypothesis, and projection</vt:lpstr>
      <vt:lpstr>Third example</vt:lpstr>
      <vt:lpstr>Modeling Principle</vt:lpstr>
      <vt:lpstr>Name</vt:lpstr>
      <vt:lpstr>Identification scheme</vt:lpstr>
      <vt:lpstr>Object merge alternatives – superseding</vt:lpstr>
      <vt:lpstr>Object merge alternatives – essence / alt</vt:lpstr>
      <vt:lpstr>Object equivalence</vt:lpstr>
      <vt:lpstr>Modeling Principle</vt:lpstr>
      <vt:lpstr>For next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CPSC 5200</dc:title>
  <dc:creator>Michaeljon Miller</dc:creator>
  <cp:lastModifiedBy>Michaeljon Miller</cp:lastModifiedBy>
  <cp:revision>1</cp:revision>
  <dcterms:created xsi:type="dcterms:W3CDTF">2020-01-24T20:22:04Z</dcterms:created>
  <dcterms:modified xsi:type="dcterms:W3CDTF">2020-02-19T01:39:09Z</dcterms:modified>
</cp:coreProperties>
</file>

<file path=docProps/thumbnail.jpeg>
</file>